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Lst>
  <p:notesMasterIdLst>
    <p:notesMasterId r:id="rId53"/>
  </p:notesMasterIdLst>
  <p:sldIdLst>
    <p:sldId id="310" r:id="rId2"/>
    <p:sldId id="367" r:id="rId3"/>
    <p:sldId id="381" r:id="rId4"/>
    <p:sldId id="375" r:id="rId5"/>
    <p:sldId id="372" r:id="rId6"/>
    <p:sldId id="377" r:id="rId7"/>
    <p:sldId id="378" r:id="rId8"/>
    <p:sldId id="373" r:id="rId9"/>
    <p:sldId id="374" r:id="rId10"/>
    <p:sldId id="348" r:id="rId11"/>
    <p:sldId id="379" r:id="rId12"/>
    <p:sldId id="257" r:id="rId13"/>
    <p:sldId id="258" r:id="rId14"/>
    <p:sldId id="311" r:id="rId15"/>
    <p:sldId id="324" r:id="rId16"/>
    <p:sldId id="261" r:id="rId17"/>
    <p:sldId id="259" r:id="rId18"/>
    <p:sldId id="260" r:id="rId19"/>
    <p:sldId id="313" r:id="rId20"/>
    <p:sldId id="314" r:id="rId21"/>
    <p:sldId id="315" r:id="rId22"/>
    <p:sldId id="316" r:id="rId23"/>
    <p:sldId id="317" r:id="rId24"/>
    <p:sldId id="354" r:id="rId25"/>
    <p:sldId id="320" r:id="rId26"/>
    <p:sldId id="321" r:id="rId27"/>
    <p:sldId id="322" r:id="rId28"/>
    <p:sldId id="323" r:id="rId29"/>
    <p:sldId id="325" r:id="rId30"/>
    <p:sldId id="326" r:id="rId31"/>
    <p:sldId id="327" r:id="rId32"/>
    <p:sldId id="329" r:id="rId33"/>
    <p:sldId id="330" r:id="rId34"/>
    <p:sldId id="332" r:id="rId35"/>
    <p:sldId id="333" r:id="rId36"/>
    <p:sldId id="334" r:id="rId37"/>
    <p:sldId id="355" r:id="rId38"/>
    <p:sldId id="356" r:id="rId39"/>
    <p:sldId id="359" r:id="rId40"/>
    <p:sldId id="358" r:id="rId41"/>
    <p:sldId id="360" r:id="rId42"/>
    <p:sldId id="357" r:id="rId43"/>
    <p:sldId id="362" r:id="rId44"/>
    <p:sldId id="363" r:id="rId45"/>
    <p:sldId id="365" r:id="rId46"/>
    <p:sldId id="264" r:id="rId47"/>
    <p:sldId id="380" r:id="rId48"/>
    <p:sldId id="265" r:id="rId49"/>
    <p:sldId id="268" r:id="rId50"/>
    <p:sldId id="301" r:id="rId51"/>
    <p:sldId id="368" r:id="rId5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741" autoAdjust="0"/>
    <p:restoredTop sz="94660"/>
  </p:normalViewPr>
  <p:slideViewPr>
    <p:cSldViewPr snapToGrid="0">
      <p:cViewPr varScale="1">
        <p:scale>
          <a:sx n="124" d="100"/>
          <a:sy n="124" d="100"/>
        </p:scale>
        <p:origin x="144" y="102"/>
      </p:cViewPr>
      <p:guideLst/>
    </p:cSldViewPr>
  </p:slideViewPr>
  <p:notesTextViewPr>
    <p:cViewPr>
      <p:scale>
        <a:sx n="1" d="1"/>
        <a:sy n="1" d="1"/>
      </p:scale>
      <p:origin x="0" y="0"/>
    </p:cViewPr>
  </p:notesTextViewPr>
  <p:sorterViewPr>
    <p:cViewPr>
      <p:scale>
        <a:sx n="100" d="100"/>
        <a:sy n="100" d="100"/>
      </p:scale>
      <p:origin x="0" y="-7164"/>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diagrams/_rels/data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svg"/><Relationship Id="rId1" Type="http://schemas.openxmlformats.org/officeDocument/2006/relationships/image" Target="../media/image13.png"/><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diagrams/_rels/data2.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svg"/><Relationship Id="rId1" Type="http://schemas.openxmlformats.org/officeDocument/2006/relationships/image" Target="../media/image20.png"/><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svg"/></Relationships>
</file>

<file path=ppt/diagrams/_rels/data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0.svg"/><Relationship Id="rId1" Type="http://schemas.openxmlformats.org/officeDocument/2006/relationships/image" Target="../media/image29.png"/><Relationship Id="rId4" Type="http://schemas.openxmlformats.org/officeDocument/2006/relationships/image" Target="../media/image31.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svg"/><Relationship Id="rId1" Type="http://schemas.openxmlformats.org/officeDocument/2006/relationships/image" Target="../media/image13.png"/><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diagrams/_rels/drawing2.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svg"/><Relationship Id="rId1" Type="http://schemas.openxmlformats.org/officeDocument/2006/relationships/image" Target="../media/image20.png"/><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svg"/></Relationships>
</file>

<file path=ppt/diagrams/_rels/drawing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0.svg"/><Relationship Id="rId1" Type="http://schemas.openxmlformats.org/officeDocument/2006/relationships/image" Target="../media/image29.png"/><Relationship Id="rId4" Type="http://schemas.openxmlformats.org/officeDocument/2006/relationships/image" Target="../media/image31.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9631E2E-FBC9-444A-94BD-443EC97BB542}"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12858079-7B94-41BF-BF7F-700E33F6D01D}">
      <dgm:prSet/>
      <dgm:spPr/>
      <dgm:t>
        <a:bodyPr/>
        <a:lstStyle/>
        <a:p>
          <a:r>
            <a:rPr lang="es-US" b="0" i="0"/>
            <a:t>¿Cuál es el principal objetivo?. ¿Qué vamos a intentar predecir?</a:t>
          </a:r>
          <a:endParaRPr lang="en-US"/>
        </a:p>
      </dgm:t>
    </dgm:pt>
    <dgm:pt modelId="{97F0392C-CDDA-4AC4-BF34-D8DC6CE160F7}" type="parTrans" cxnId="{1B34CFEA-327B-462B-A85A-29B82FCC0752}">
      <dgm:prSet/>
      <dgm:spPr/>
      <dgm:t>
        <a:bodyPr/>
        <a:lstStyle/>
        <a:p>
          <a:endParaRPr lang="en-US"/>
        </a:p>
      </dgm:t>
    </dgm:pt>
    <dgm:pt modelId="{F1F8AD5A-E570-43F4-8031-300DC3AE084A}" type="sibTrans" cxnId="{1B34CFEA-327B-462B-A85A-29B82FCC0752}">
      <dgm:prSet/>
      <dgm:spPr/>
      <dgm:t>
        <a:bodyPr/>
        <a:lstStyle/>
        <a:p>
          <a:endParaRPr lang="en-US"/>
        </a:p>
      </dgm:t>
    </dgm:pt>
    <dgm:pt modelId="{134AECDC-80E9-4355-AED5-CC1F1EC20D44}">
      <dgm:prSet/>
      <dgm:spPr/>
      <dgm:t>
        <a:bodyPr/>
        <a:lstStyle/>
        <a:p>
          <a:r>
            <a:rPr lang="es-US" b="0" i="0"/>
            <a:t>¿Cuáles son las características objetivo?</a:t>
          </a:r>
          <a:endParaRPr lang="en-US"/>
        </a:p>
      </dgm:t>
    </dgm:pt>
    <dgm:pt modelId="{BC629EB4-728F-4743-8C6D-926C81920EA4}" type="parTrans" cxnId="{C44FF86A-3952-4216-8CDF-98C4C4BDB593}">
      <dgm:prSet/>
      <dgm:spPr/>
      <dgm:t>
        <a:bodyPr/>
        <a:lstStyle/>
        <a:p>
          <a:endParaRPr lang="en-US"/>
        </a:p>
      </dgm:t>
    </dgm:pt>
    <dgm:pt modelId="{4D7E59AC-E808-479B-89B5-B583B208C6EE}" type="sibTrans" cxnId="{C44FF86A-3952-4216-8CDF-98C4C4BDB593}">
      <dgm:prSet/>
      <dgm:spPr/>
      <dgm:t>
        <a:bodyPr/>
        <a:lstStyle/>
        <a:p>
          <a:endParaRPr lang="en-US"/>
        </a:p>
      </dgm:t>
    </dgm:pt>
    <dgm:pt modelId="{425D3D27-9245-4299-8A3B-6B4B140B0834}">
      <dgm:prSet/>
      <dgm:spPr/>
      <dgm:t>
        <a:bodyPr/>
        <a:lstStyle/>
        <a:p>
          <a:r>
            <a:rPr lang="es-US" b="0" i="0"/>
            <a:t>¿Cuáles son los datos de entrada?, ¿están disponibles?</a:t>
          </a:r>
          <a:endParaRPr lang="en-US"/>
        </a:p>
      </dgm:t>
    </dgm:pt>
    <dgm:pt modelId="{4D3841E3-9DFE-48E6-B110-9B9BB0A37F0F}" type="parTrans" cxnId="{F68788A4-2D38-446C-AFD3-C2B386497AD3}">
      <dgm:prSet/>
      <dgm:spPr/>
      <dgm:t>
        <a:bodyPr/>
        <a:lstStyle/>
        <a:p>
          <a:endParaRPr lang="en-US"/>
        </a:p>
      </dgm:t>
    </dgm:pt>
    <dgm:pt modelId="{1FF576E7-F340-4B2A-83CF-D36D01D90455}" type="sibTrans" cxnId="{F68788A4-2D38-446C-AFD3-C2B386497AD3}">
      <dgm:prSet/>
      <dgm:spPr/>
      <dgm:t>
        <a:bodyPr/>
        <a:lstStyle/>
        <a:p>
          <a:endParaRPr lang="en-US"/>
        </a:p>
      </dgm:t>
    </dgm:pt>
    <dgm:pt modelId="{8070F948-07E0-4550-974F-A671DF750057}" type="pres">
      <dgm:prSet presAssocID="{89631E2E-FBC9-444A-94BD-443EC97BB542}" presName="root" presStyleCnt="0">
        <dgm:presLayoutVars>
          <dgm:dir/>
          <dgm:resizeHandles val="exact"/>
        </dgm:presLayoutVars>
      </dgm:prSet>
      <dgm:spPr/>
    </dgm:pt>
    <dgm:pt modelId="{66F7C3B1-065D-4B44-B510-4BDD7D1B855D}" type="pres">
      <dgm:prSet presAssocID="{12858079-7B94-41BF-BF7F-700E33F6D01D}" presName="compNode" presStyleCnt="0"/>
      <dgm:spPr/>
    </dgm:pt>
    <dgm:pt modelId="{C0B2451C-BC6D-44EB-8D2E-646B6E3B2216}" type="pres">
      <dgm:prSet presAssocID="{12858079-7B94-41BF-BF7F-700E33F6D01D}"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iana"/>
        </a:ext>
      </dgm:extLst>
    </dgm:pt>
    <dgm:pt modelId="{6EBBFEC5-D6AE-4978-9C83-73357F912EEF}" type="pres">
      <dgm:prSet presAssocID="{12858079-7B94-41BF-BF7F-700E33F6D01D}" presName="spaceRect" presStyleCnt="0"/>
      <dgm:spPr/>
    </dgm:pt>
    <dgm:pt modelId="{FADD8215-2ECA-4D79-9575-35833A79F403}" type="pres">
      <dgm:prSet presAssocID="{12858079-7B94-41BF-BF7F-700E33F6D01D}" presName="textRect" presStyleLbl="revTx" presStyleIdx="0" presStyleCnt="3">
        <dgm:presLayoutVars>
          <dgm:chMax val="1"/>
          <dgm:chPref val="1"/>
        </dgm:presLayoutVars>
      </dgm:prSet>
      <dgm:spPr/>
    </dgm:pt>
    <dgm:pt modelId="{F164DF1D-CE14-4D0D-89A4-F4B7FA1FC2E0}" type="pres">
      <dgm:prSet presAssocID="{F1F8AD5A-E570-43F4-8031-300DC3AE084A}" presName="sibTrans" presStyleCnt="0"/>
      <dgm:spPr/>
    </dgm:pt>
    <dgm:pt modelId="{8452A53B-9EEB-4232-B763-943EE101ACF7}" type="pres">
      <dgm:prSet presAssocID="{134AECDC-80E9-4355-AED5-CC1F1EC20D44}" presName="compNode" presStyleCnt="0"/>
      <dgm:spPr/>
    </dgm:pt>
    <dgm:pt modelId="{7546B19D-D7CC-4FDA-8393-4905F5105BA2}" type="pres">
      <dgm:prSet presAssocID="{134AECDC-80E9-4355-AED5-CC1F1EC20D44}"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aile"/>
        </a:ext>
      </dgm:extLst>
    </dgm:pt>
    <dgm:pt modelId="{AA61489F-0B72-4BA0-999A-3D3225CD79D7}" type="pres">
      <dgm:prSet presAssocID="{134AECDC-80E9-4355-AED5-CC1F1EC20D44}" presName="spaceRect" presStyleCnt="0"/>
      <dgm:spPr/>
    </dgm:pt>
    <dgm:pt modelId="{85DFAA21-29DC-4799-9171-FD1F55064BB2}" type="pres">
      <dgm:prSet presAssocID="{134AECDC-80E9-4355-AED5-CC1F1EC20D44}" presName="textRect" presStyleLbl="revTx" presStyleIdx="1" presStyleCnt="3">
        <dgm:presLayoutVars>
          <dgm:chMax val="1"/>
          <dgm:chPref val="1"/>
        </dgm:presLayoutVars>
      </dgm:prSet>
      <dgm:spPr/>
    </dgm:pt>
    <dgm:pt modelId="{F3DE5D79-FA18-433D-8F65-B2FF41A519CA}" type="pres">
      <dgm:prSet presAssocID="{4D7E59AC-E808-479B-89B5-B583B208C6EE}" presName="sibTrans" presStyleCnt="0"/>
      <dgm:spPr/>
    </dgm:pt>
    <dgm:pt modelId="{E02B5722-276B-4922-AE05-1AD9188AA0C9}" type="pres">
      <dgm:prSet presAssocID="{425D3D27-9245-4299-8A3B-6B4B140B0834}" presName="compNode" presStyleCnt="0"/>
      <dgm:spPr/>
    </dgm:pt>
    <dgm:pt modelId="{58551321-9CEA-481A-8BC2-F6C18D3A0D76}" type="pres">
      <dgm:prSet presAssocID="{425D3D27-9245-4299-8A3B-6B4B140B0834}"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rowser Window"/>
        </a:ext>
      </dgm:extLst>
    </dgm:pt>
    <dgm:pt modelId="{77F8AA8A-5579-40A1-8360-EE0241CFA2DD}" type="pres">
      <dgm:prSet presAssocID="{425D3D27-9245-4299-8A3B-6B4B140B0834}" presName="spaceRect" presStyleCnt="0"/>
      <dgm:spPr/>
    </dgm:pt>
    <dgm:pt modelId="{02AA1D77-DAD5-48DE-8987-41B42586E647}" type="pres">
      <dgm:prSet presAssocID="{425D3D27-9245-4299-8A3B-6B4B140B0834}" presName="textRect" presStyleLbl="revTx" presStyleIdx="2" presStyleCnt="3">
        <dgm:presLayoutVars>
          <dgm:chMax val="1"/>
          <dgm:chPref val="1"/>
        </dgm:presLayoutVars>
      </dgm:prSet>
      <dgm:spPr/>
    </dgm:pt>
  </dgm:ptLst>
  <dgm:cxnLst>
    <dgm:cxn modelId="{C44FF86A-3952-4216-8CDF-98C4C4BDB593}" srcId="{89631E2E-FBC9-444A-94BD-443EC97BB542}" destId="{134AECDC-80E9-4355-AED5-CC1F1EC20D44}" srcOrd="1" destOrd="0" parTransId="{BC629EB4-728F-4743-8C6D-926C81920EA4}" sibTransId="{4D7E59AC-E808-479B-89B5-B583B208C6EE}"/>
    <dgm:cxn modelId="{1374A786-49A8-424C-AF78-00B7DC62F31B}" type="presOf" srcId="{425D3D27-9245-4299-8A3B-6B4B140B0834}" destId="{02AA1D77-DAD5-48DE-8987-41B42586E647}" srcOrd="0" destOrd="0" presId="urn:microsoft.com/office/officeart/2018/2/layout/IconLabelList"/>
    <dgm:cxn modelId="{F68788A4-2D38-446C-AFD3-C2B386497AD3}" srcId="{89631E2E-FBC9-444A-94BD-443EC97BB542}" destId="{425D3D27-9245-4299-8A3B-6B4B140B0834}" srcOrd="2" destOrd="0" parTransId="{4D3841E3-9DFE-48E6-B110-9B9BB0A37F0F}" sibTransId="{1FF576E7-F340-4B2A-83CF-D36D01D90455}"/>
    <dgm:cxn modelId="{8FE893AF-7AD5-449F-BD69-8DA5C315DCFA}" type="presOf" srcId="{12858079-7B94-41BF-BF7F-700E33F6D01D}" destId="{FADD8215-2ECA-4D79-9575-35833A79F403}" srcOrd="0" destOrd="0" presId="urn:microsoft.com/office/officeart/2018/2/layout/IconLabelList"/>
    <dgm:cxn modelId="{98C264DE-F090-483D-9562-9C9592F313AD}" type="presOf" srcId="{89631E2E-FBC9-444A-94BD-443EC97BB542}" destId="{8070F948-07E0-4550-974F-A671DF750057}" srcOrd="0" destOrd="0" presId="urn:microsoft.com/office/officeart/2018/2/layout/IconLabelList"/>
    <dgm:cxn modelId="{1B34CFEA-327B-462B-A85A-29B82FCC0752}" srcId="{89631E2E-FBC9-444A-94BD-443EC97BB542}" destId="{12858079-7B94-41BF-BF7F-700E33F6D01D}" srcOrd="0" destOrd="0" parTransId="{97F0392C-CDDA-4AC4-BF34-D8DC6CE160F7}" sibTransId="{F1F8AD5A-E570-43F4-8031-300DC3AE084A}"/>
    <dgm:cxn modelId="{CA09D4F0-F2CE-42B9-9B39-7FCA87F5E9D4}" type="presOf" srcId="{134AECDC-80E9-4355-AED5-CC1F1EC20D44}" destId="{85DFAA21-29DC-4799-9171-FD1F55064BB2}" srcOrd="0" destOrd="0" presId="urn:microsoft.com/office/officeart/2018/2/layout/IconLabelList"/>
    <dgm:cxn modelId="{5BC659B3-0EC1-4DF1-A7A2-0E22CE5F367F}" type="presParOf" srcId="{8070F948-07E0-4550-974F-A671DF750057}" destId="{66F7C3B1-065D-4B44-B510-4BDD7D1B855D}" srcOrd="0" destOrd="0" presId="urn:microsoft.com/office/officeart/2018/2/layout/IconLabelList"/>
    <dgm:cxn modelId="{7B4DD25D-C64B-4575-97C2-6C9EDA6D150C}" type="presParOf" srcId="{66F7C3B1-065D-4B44-B510-4BDD7D1B855D}" destId="{C0B2451C-BC6D-44EB-8D2E-646B6E3B2216}" srcOrd="0" destOrd="0" presId="urn:microsoft.com/office/officeart/2018/2/layout/IconLabelList"/>
    <dgm:cxn modelId="{8AF99E19-3792-47FD-AB42-AB4B894C497F}" type="presParOf" srcId="{66F7C3B1-065D-4B44-B510-4BDD7D1B855D}" destId="{6EBBFEC5-D6AE-4978-9C83-73357F912EEF}" srcOrd="1" destOrd="0" presId="urn:microsoft.com/office/officeart/2018/2/layout/IconLabelList"/>
    <dgm:cxn modelId="{D625D636-4AFB-4522-84E3-6E438992761B}" type="presParOf" srcId="{66F7C3B1-065D-4B44-B510-4BDD7D1B855D}" destId="{FADD8215-2ECA-4D79-9575-35833A79F403}" srcOrd="2" destOrd="0" presId="urn:microsoft.com/office/officeart/2018/2/layout/IconLabelList"/>
    <dgm:cxn modelId="{73D626E1-29F6-45AD-A893-D02ABA0E0BD5}" type="presParOf" srcId="{8070F948-07E0-4550-974F-A671DF750057}" destId="{F164DF1D-CE14-4D0D-89A4-F4B7FA1FC2E0}" srcOrd="1" destOrd="0" presId="urn:microsoft.com/office/officeart/2018/2/layout/IconLabelList"/>
    <dgm:cxn modelId="{F0978057-B63E-42CD-A292-037B56929A1D}" type="presParOf" srcId="{8070F948-07E0-4550-974F-A671DF750057}" destId="{8452A53B-9EEB-4232-B763-943EE101ACF7}" srcOrd="2" destOrd="0" presId="urn:microsoft.com/office/officeart/2018/2/layout/IconLabelList"/>
    <dgm:cxn modelId="{7EA729E5-BB0F-4B14-A7B6-FC57CB943E22}" type="presParOf" srcId="{8452A53B-9EEB-4232-B763-943EE101ACF7}" destId="{7546B19D-D7CC-4FDA-8393-4905F5105BA2}" srcOrd="0" destOrd="0" presId="urn:microsoft.com/office/officeart/2018/2/layout/IconLabelList"/>
    <dgm:cxn modelId="{FD4F5396-39A0-40B8-88FC-AFCD810BF689}" type="presParOf" srcId="{8452A53B-9EEB-4232-B763-943EE101ACF7}" destId="{AA61489F-0B72-4BA0-999A-3D3225CD79D7}" srcOrd="1" destOrd="0" presId="urn:microsoft.com/office/officeart/2018/2/layout/IconLabelList"/>
    <dgm:cxn modelId="{67E350D6-D493-4A2D-BA8D-3280F8FEC96C}" type="presParOf" srcId="{8452A53B-9EEB-4232-B763-943EE101ACF7}" destId="{85DFAA21-29DC-4799-9171-FD1F55064BB2}" srcOrd="2" destOrd="0" presId="urn:microsoft.com/office/officeart/2018/2/layout/IconLabelList"/>
    <dgm:cxn modelId="{9E63C6BA-84E9-4FF6-9594-31A19E9EB7BC}" type="presParOf" srcId="{8070F948-07E0-4550-974F-A671DF750057}" destId="{F3DE5D79-FA18-433D-8F65-B2FF41A519CA}" srcOrd="3" destOrd="0" presId="urn:microsoft.com/office/officeart/2018/2/layout/IconLabelList"/>
    <dgm:cxn modelId="{2ECF4B14-5513-4B85-8358-CB37A8CCFF38}" type="presParOf" srcId="{8070F948-07E0-4550-974F-A671DF750057}" destId="{E02B5722-276B-4922-AE05-1AD9188AA0C9}" srcOrd="4" destOrd="0" presId="urn:microsoft.com/office/officeart/2018/2/layout/IconLabelList"/>
    <dgm:cxn modelId="{9CA43A7E-A3A9-44F1-9B02-E18EA636C1CC}" type="presParOf" srcId="{E02B5722-276B-4922-AE05-1AD9188AA0C9}" destId="{58551321-9CEA-481A-8BC2-F6C18D3A0D76}" srcOrd="0" destOrd="0" presId="urn:microsoft.com/office/officeart/2018/2/layout/IconLabelList"/>
    <dgm:cxn modelId="{F3BA0EDB-4C09-4C4E-9171-D6096EC654EF}" type="presParOf" srcId="{E02B5722-276B-4922-AE05-1AD9188AA0C9}" destId="{77F8AA8A-5579-40A1-8360-EE0241CFA2DD}" srcOrd="1" destOrd="0" presId="urn:microsoft.com/office/officeart/2018/2/layout/IconLabelList"/>
    <dgm:cxn modelId="{960B45C4-B2F1-4FB9-A212-4A52FFA858B8}" type="presParOf" srcId="{E02B5722-276B-4922-AE05-1AD9188AA0C9}" destId="{02AA1D77-DAD5-48DE-8987-41B42586E647}"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6E7DF7F-8002-4B58-B74F-24B831661473}"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D9F84DB1-B9AF-41D8-BAAD-B8B7CEEFE868}">
      <dgm:prSet/>
      <dgm:spPr/>
      <dgm:t>
        <a:bodyPr/>
        <a:lstStyle/>
        <a:p>
          <a:r>
            <a:rPr lang="es-US" b="0" i="0"/>
            <a:t>¿A qué clase de problema nos enfrentamos?, ¿clasificación binaria?, ¿agrupamiento?</a:t>
          </a:r>
          <a:endParaRPr lang="en-US"/>
        </a:p>
      </dgm:t>
    </dgm:pt>
    <dgm:pt modelId="{A3B95C85-B8D1-4EC3-A455-4BAE887B05EC}" type="parTrans" cxnId="{5F499439-AC78-46A8-8389-9006855F1861}">
      <dgm:prSet/>
      <dgm:spPr/>
      <dgm:t>
        <a:bodyPr/>
        <a:lstStyle/>
        <a:p>
          <a:endParaRPr lang="en-US"/>
        </a:p>
      </dgm:t>
    </dgm:pt>
    <dgm:pt modelId="{3D749FEC-1E05-44AC-8B70-6B1779B74986}" type="sibTrans" cxnId="{5F499439-AC78-46A8-8389-9006855F1861}">
      <dgm:prSet/>
      <dgm:spPr/>
      <dgm:t>
        <a:bodyPr/>
        <a:lstStyle/>
        <a:p>
          <a:endParaRPr lang="en-US"/>
        </a:p>
      </dgm:t>
    </dgm:pt>
    <dgm:pt modelId="{8A8B6124-8FD4-4380-A332-954D3B8D6A6C}">
      <dgm:prSet/>
      <dgm:spPr/>
      <dgm:t>
        <a:bodyPr/>
        <a:lstStyle/>
        <a:p>
          <a:r>
            <a:rPr lang="es-US" b="0" i="0"/>
            <a:t>¿Cuál es la mejora esperada?</a:t>
          </a:r>
          <a:endParaRPr lang="en-US"/>
        </a:p>
      </dgm:t>
    </dgm:pt>
    <dgm:pt modelId="{CB1F3EC1-D878-463F-9E37-FB3D5FE10FEB}" type="parTrans" cxnId="{EBBD6460-9C25-429B-9D75-E783667E905D}">
      <dgm:prSet/>
      <dgm:spPr/>
      <dgm:t>
        <a:bodyPr/>
        <a:lstStyle/>
        <a:p>
          <a:endParaRPr lang="en-US"/>
        </a:p>
      </dgm:t>
    </dgm:pt>
    <dgm:pt modelId="{9768F89E-138F-4E5F-9603-149DF0FAA34A}" type="sibTrans" cxnId="{EBBD6460-9C25-429B-9D75-E783667E905D}">
      <dgm:prSet/>
      <dgm:spPr/>
      <dgm:t>
        <a:bodyPr/>
        <a:lstStyle/>
        <a:p>
          <a:endParaRPr lang="en-US"/>
        </a:p>
      </dgm:t>
    </dgm:pt>
    <dgm:pt modelId="{078BB311-4BB8-48F2-BB8D-77B03557CADE}">
      <dgm:prSet/>
      <dgm:spPr/>
      <dgm:t>
        <a:bodyPr/>
        <a:lstStyle/>
        <a:p>
          <a:r>
            <a:rPr lang="es-US" b="0" i="0"/>
            <a:t>¿Cuál es el estado actual de la variable objetivo?</a:t>
          </a:r>
          <a:endParaRPr lang="en-US"/>
        </a:p>
      </dgm:t>
    </dgm:pt>
    <dgm:pt modelId="{16A98F66-F95E-479D-97FC-7658109AF1BE}" type="parTrans" cxnId="{E39A0335-7F9B-4BA9-B6BE-89BF23E83717}">
      <dgm:prSet/>
      <dgm:spPr/>
      <dgm:t>
        <a:bodyPr/>
        <a:lstStyle/>
        <a:p>
          <a:endParaRPr lang="en-US"/>
        </a:p>
      </dgm:t>
    </dgm:pt>
    <dgm:pt modelId="{347885CB-58C0-4B0B-B0BD-62866FB484EA}" type="sibTrans" cxnId="{E39A0335-7F9B-4BA9-B6BE-89BF23E83717}">
      <dgm:prSet/>
      <dgm:spPr/>
      <dgm:t>
        <a:bodyPr/>
        <a:lstStyle/>
        <a:p>
          <a:endParaRPr lang="en-US"/>
        </a:p>
      </dgm:t>
    </dgm:pt>
    <dgm:pt modelId="{C87B7283-C5C6-41F0-BA68-56C8E839711F}">
      <dgm:prSet/>
      <dgm:spPr/>
      <dgm:t>
        <a:bodyPr/>
        <a:lstStyle/>
        <a:p>
          <a:r>
            <a:rPr lang="es-US" b="0" i="0"/>
            <a:t>¿Cómo se va a medir la variable objetivo?</a:t>
          </a:r>
          <a:endParaRPr lang="en-US"/>
        </a:p>
      </dgm:t>
    </dgm:pt>
    <dgm:pt modelId="{EFA815DD-5F17-4091-A29D-D2BAB64CBC8D}" type="parTrans" cxnId="{722372E8-D070-4464-9A05-3C6BF44366E4}">
      <dgm:prSet/>
      <dgm:spPr/>
      <dgm:t>
        <a:bodyPr/>
        <a:lstStyle/>
        <a:p>
          <a:endParaRPr lang="en-US"/>
        </a:p>
      </dgm:t>
    </dgm:pt>
    <dgm:pt modelId="{AA87E3FE-F686-4028-B1EC-5A060B57560C}" type="sibTrans" cxnId="{722372E8-D070-4464-9A05-3C6BF44366E4}">
      <dgm:prSet/>
      <dgm:spPr/>
      <dgm:t>
        <a:bodyPr/>
        <a:lstStyle/>
        <a:p>
          <a:endParaRPr lang="en-US"/>
        </a:p>
      </dgm:t>
    </dgm:pt>
    <dgm:pt modelId="{C1E88AFF-3313-4274-B072-EE478848634E}" type="pres">
      <dgm:prSet presAssocID="{E6E7DF7F-8002-4B58-B74F-24B831661473}" presName="root" presStyleCnt="0">
        <dgm:presLayoutVars>
          <dgm:dir/>
          <dgm:resizeHandles val="exact"/>
        </dgm:presLayoutVars>
      </dgm:prSet>
      <dgm:spPr/>
    </dgm:pt>
    <dgm:pt modelId="{175E2AC6-FCDE-4E9D-A2B2-2989382B8657}" type="pres">
      <dgm:prSet presAssocID="{D9F84DB1-B9AF-41D8-BAAD-B8B7CEEFE868}" presName="compNode" presStyleCnt="0"/>
      <dgm:spPr/>
    </dgm:pt>
    <dgm:pt modelId="{B586DAB2-C8AC-401D-9C5A-D0FACFD14191}" type="pres">
      <dgm:prSet presAssocID="{D9F84DB1-B9AF-41D8-BAAD-B8B7CEEFE868}" presName="bgRect" presStyleLbl="bgShp" presStyleIdx="0" presStyleCnt="4"/>
      <dgm:spPr/>
    </dgm:pt>
    <dgm:pt modelId="{B87E782B-61F3-48FE-A729-43B0B7B6EE82}" type="pres">
      <dgm:prSet presAssocID="{D9F84DB1-B9AF-41D8-BAAD-B8B7CEEFE868}"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Filtro"/>
        </a:ext>
      </dgm:extLst>
    </dgm:pt>
    <dgm:pt modelId="{536FABF8-98F7-4CF5-939C-06896D41198E}" type="pres">
      <dgm:prSet presAssocID="{D9F84DB1-B9AF-41D8-BAAD-B8B7CEEFE868}" presName="spaceRect" presStyleCnt="0"/>
      <dgm:spPr/>
    </dgm:pt>
    <dgm:pt modelId="{36516A58-0235-4160-9E68-69FB21EB2221}" type="pres">
      <dgm:prSet presAssocID="{D9F84DB1-B9AF-41D8-BAAD-B8B7CEEFE868}" presName="parTx" presStyleLbl="revTx" presStyleIdx="0" presStyleCnt="4">
        <dgm:presLayoutVars>
          <dgm:chMax val="0"/>
          <dgm:chPref val="0"/>
        </dgm:presLayoutVars>
      </dgm:prSet>
      <dgm:spPr/>
    </dgm:pt>
    <dgm:pt modelId="{BC37A1FC-3E06-4301-B75B-9BE871A97544}" type="pres">
      <dgm:prSet presAssocID="{3D749FEC-1E05-44AC-8B70-6B1779B74986}" presName="sibTrans" presStyleCnt="0"/>
      <dgm:spPr/>
    </dgm:pt>
    <dgm:pt modelId="{D3A55AD8-FCC6-484A-89FB-3EFA3D90BFDC}" type="pres">
      <dgm:prSet presAssocID="{8A8B6124-8FD4-4380-A332-954D3B8D6A6C}" presName="compNode" presStyleCnt="0"/>
      <dgm:spPr/>
    </dgm:pt>
    <dgm:pt modelId="{92E369C4-0DED-4D07-A640-2DC61CBC0636}" type="pres">
      <dgm:prSet presAssocID="{8A8B6124-8FD4-4380-A332-954D3B8D6A6C}" presName="bgRect" presStyleLbl="bgShp" presStyleIdx="1" presStyleCnt="4"/>
      <dgm:spPr/>
    </dgm:pt>
    <dgm:pt modelId="{46C7BB70-BCB5-41C2-A4F6-1D77FA81FB2F}" type="pres">
      <dgm:prSet presAssocID="{8A8B6124-8FD4-4380-A332-954D3B8D6A6C}"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arca de verificación"/>
        </a:ext>
      </dgm:extLst>
    </dgm:pt>
    <dgm:pt modelId="{C4D5965C-C23F-4C32-8895-BC020632D92D}" type="pres">
      <dgm:prSet presAssocID="{8A8B6124-8FD4-4380-A332-954D3B8D6A6C}" presName="spaceRect" presStyleCnt="0"/>
      <dgm:spPr/>
    </dgm:pt>
    <dgm:pt modelId="{95F71556-1B21-4602-9B73-DD392F67B6A3}" type="pres">
      <dgm:prSet presAssocID="{8A8B6124-8FD4-4380-A332-954D3B8D6A6C}" presName="parTx" presStyleLbl="revTx" presStyleIdx="1" presStyleCnt="4">
        <dgm:presLayoutVars>
          <dgm:chMax val="0"/>
          <dgm:chPref val="0"/>
        </dgm:presLayoutVars>
      </dgm:prSet>
      <dgm:spPr/>
    </dgm:pt>
    <dgm:pt modelId="{5AD4B23D-C3E2-445C-A840-D267B2436422}" type="pres">
      <dgm:prSet presAssocID="{9768F89E-138F-4E5F-9603-149DF0FAA34A}" presName="sibTrans" presStyleCnt="0"/>
      <dgm:spPr/>
    </dgm:pt>
    <dgm:pt modelId="{0B38D1B5-DA82-4EFB-9351-F34F8FF0A2BF}" type="pres">
      <dgm:prSet presAssocID="{078BB311-4BB8-48F2-BB8D-77B03557CADE}" presName="compNode" presStyleCnt="0"/>
      <dgm:spPr/>
    </dgm:pt>
    <dgm:pt modelId="{9EF83FDA-5B7F-41CC-9138-01F678D6D74D}" type="pres">
      <dgm:prSet presAssocID="{078BB311-4BB8-48F2-BB8D-77B03557CADE}" presName="bgRect" presStyleLbl="bgShp" presStyleIdx="2" presStyleCnt="4"/>
      <dgm:spPr/>
    </dgm:pt>
    <dgm:pt modelId="{EE08C2BF-1A9C-40DA-8A19-F5E3141A8986}" type="pres">
      <dgm:prSet presAssocID="{078BB311-4BB8-48F2-BB8D-77B03557CADE}"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Optical disc"/>
        </a:ext>
      </dgm:extLst>
    </dgm:pt>
    <dgm:pt modelId="{1401E643-52E0-4766-AC46-C4EEAE971F54}" type="pres">
      <dgm:prSet presAssocID="{078BB311-4BB8-48F2-BB8D-77B03557CADE}" presName="spaceRect" presStyleCnt="0"/>
      <dgm:spPr/>
    </dgm:pt>
    <dgm:pt modelId="{6F0D1F9E-02C9-4D9C-8004-C5DB7D35A945}" type="pres">
      <dgm:prSet presAssocID="{078BB311-4BB8-48F2-BB8D-77B03557CADE}" presName="parTx" presStyleLbl="revTx" presStyleIdx="2" presStyleCnt="4">
        <dgm:presLayoutVars>
          <dgm:chMax val="0"/>
          <dgm:chPref val="0"/>
        </dgm:presLayoutVars>
      </dgm:prSet>
      <dgm:spPr/>
    </dgm:pt>
    <dgm:pt modelId="{AFF551ED-E649-41E2-A9CF-C7DB1EC0D8E5}" type="pres">
      <dgm:prSet presAssocID="{347885CB-58C0-4B0B-B0BD-62866FB484EA}" presName="sibTrans" presStyleCnt="0"/>
      <dgm:spPr/>
    </dgm:pt>
    <dgm:pt modelId="{55CB4FD3-5AD7-40F8-913D-5A6FF5FD5D2F}" type="pres">
      <dgm:prSet presAssocID="{C87B7283-C5C6-41F0-BA68-56C8E839711F}" presName="compNode" presStyleCnt="0"/>
      <dgm:spPr/>
    </dgm:pt>
    <dgm:pt modelId="{2900F9FE-43F2-496D-A99E-6875816DA5DA}" type="pres">
      <dgm:prSet presAssocID="{C87B7283-C5C6-41F0-BA68-56C8E839711F}" presName="bgRect" presStyleLbl="bgShp" presStyleIdx="3" presStyleCnt="4"/>
      <dgm:spPr/>
    </dgm:pt>
    <dgm:pt modelId="{4A0BCB9C-D5F4-47AE-9DC0-D37DE4851F02}" type="pres">
      <dgm:prSet presAssocID="{C87B7283-C5C6-41F0-BA68-56C8E839711F}"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Diana"/>
        </a:ext>
      </dgm:extLst>
    </dgm:pt>
    <dgm:pt modelId="{7E6269B3-D99E-4DFD-93F3-F2248CD3447F}" type="pres">
      <dgm:prSet presAssocID="{C87B7283-C5C6-41F0-BA68-56C8E839711F}" presName="spaceRect" presStyleCnt="0"/>
      <dgm:spPr/>
    </dgm:pt>
    <dgm:pt modelId="{160AE046-27BC-4101-B616-FFAD50E28A2B}" type="pres">
      <dgm:prSet presAssocID="{C87B7283-C5C6-41F0-BA68-56C8E839711F}" presName="parTx" presStyleLbl="revTx" presStyleIdx="3" presStyleCnt="4">
        <dgm:presLayoutVars>
          <dgm:chMax val="0"/>
          <dgm:chPref val="0"/>
        </dgm:presLayoutVars>
      </dgm:prSet>
      <dgm:spPr/>
    </dgm:pt>
  </dgm:ptLst>
  <dgm:cxnLst>
    <dgm:cxn modelId="{5B1B711A-4FC0-4F3A-A17D-F8A37ABEE02F}" type="presOf" srcId="{8A8B6124-8FD4-4380-A332-954D3B8D6A6C}" destId="{95F71556-1B21-4602-9B73-DD392F67B6A3}" srcOrd="0" destOrd="0" presId="urn:microsoft.com/office/officeart/2018/2/layout/IconVerticalSolidList"/>
    <dgm:cxn modelId="{521CDC27-9828-4A86-8658-7DEAB6FA6F4E}" type="presOf" srcId="{D9F84DB1-B9AF-41D8-BAAD-B8B7CEEFE868}" destId="{36516A58-0235-4160-9E68-69FB21EB2221}" srcOrd="0" destOrd="0" presId="urn:microsoft.com/office/officeart/2018/2/layout/IconVerticalSolidList"/>
    <dgm:cxn modelId="{E39A0335-7F9B-4BA9-B6BE-89BF23E83717}" srcId="{E6E7DF7F-8002-4B58-B74F-24B831661473}" destId="{078BB311-4BB8-48F2-BB8D-77B03557CADE}" srcOrd="2" destOrd="0" parTransId="{16A98F66-F95E-479D-97FC-7658109AF1BE}" sibTransId="{347885CB-58C0-4B0B-B0BD-62866FB484EA}"/>
    <dgm:cxn modelId="{5F499439-AC78-46A8-8389-9006855F1861}" srcId="{E6E7DF7F-8002-4B58-B74F-24B831661473}" destId="{D9F84DB1-B9AF-41D8-BAAD-B8B7CEEFE868}" srcOrd="0" destOrd="0" parTransId="{A3B95C85-B8D1-4EC3-A455-4BAE887B05EC}" sibTransId="{3D749FEC-1E05-44AC-8B70-6B1779B74986}"/>
    <dgm:cxn modelId="{EBBD6460-9C25-429B-9D75-E783667E905D}" srcId="{E6E7DF7F-8002-4B58-B74F-24B831661473}" destId="{8A8B6124-8FD4-4380-A332-954D3B8D6A6C}" srcOrd="1" destOrd="0" parTransId="{CB1F3EC1-D878-463F-9E37-FB3D5FE10FEB}" sibTransId="{9768F89E-138F-4E5F-9603-149DF0FAA34A}"/>
    <dgm:cxn modelId="{B3628B6B-ABC4-4D92-9A37-09F103F099D9}" type="presOf" srcId="{E6E7DF7F-8002-4B58-B74F-24B831661473}" destId="{C1E88AFF-3313-4274-B072-EE478848634E}" srcOrd="0" destOrd="0" presId="urn:microsoft.com/office/officeart/2018/2/layout/IconVerticalSolidList"/>
    <dgm:cxn modelId="{0609B573-297D-4BEA-968D-F7B493D7B2B3}" type="presOf" srcId="{078BB311-4BB8-48F2-BB8D-77B03557CADE}" destId="{6F0D1F9E-02C9-4D9C-8004-C5DB7D35A945}" srcOrd="0" destOrd="0" presId="urn:microsoft.com/office/officeart/2018/2/layout/IconVerticalSolidList"/>
    <dgm:cxn modelId="{722372E8-D070-4464-9A05-3C6BF44366E4}" srcId="{E6E7DF7F-8002-4B58-B74F-24B831661473}" destId="{C87B7283-C5C6-41F0-BA68-56C8E839711F}" srcOrd="3" destOrd="0" parTransId="{EFA815DD-5F17-4091-A29D-D2BAB64CBC8D}" sibTransId="{AA87E3FE-F686-4028-B1EC-5A060B57560C}"/>
    <dgm:cxn modelId="{57FF34F6-1DC3-4BD0-940A-0CC39B2C03FA}" type="presOf" srcId="{C87B7283-C5C6-41F0-BA68-56C8E839711F}" destId="{160AE046-27BC-4101-B616-FFAD50E28A2B}" srcOrd="0" destOrd="0" presId="urn:microsoft.com/office/officeart/2018/2/layout/IconVerticalSolidList"/>
    <dgm:cxn modelId="{DFB591B5-CC70-49F3-BE90-8EF0FB70A614}" type="presParOf" srcId="{C1E88AFF-3313-4274-B072-EE478848634E}" destId="{175E2AC6-FCDE-4E9D-A2B2-2989382B8657}" srcOrd="0" destOrd="0" presId="urn:microsoft.com/office/officeart/2018/2/layout/IconVerticalSolidList"/>
    <dgm:cxn modelId="{930BF19F-A865-41F8-AC4D-EAE17119D56E}" type="presParOf" srcId="{175E2AC6-FCDE-4E9D-A2B2-2989382B8657}" destId="{B586DAB2-C8AC-401D-9C5A-D0FACFD14191}" srcOrd="0" destOrd="0" presId="urn:microsoft.com/office/officeart/2018/2/layout/IconVerticalSolidList"/>
    <dgm:cxn modelId="{BE6F2AAA-99DB-4801-B27F-FDA8000D440D}" type="presParOf" srcId="{175E2AC6-FCDE-4E9D-A2B2-2989382B8657}" destId="{B87E782B-61F3-48FE-A729-43B0B7B6EE82}" srcOrd="1" destOrd="0" presId="urn:microsoft.com/office/officeart/2018/2/layout/IconVerticalSolidList"/>
    <dgm:cxn modelId="{6398EFE1-4489-4C21-88E9-449AB86C6E90}" type="presParOf" srcId="{175E2AC6-FCDE-4E9D-A2B2-2989382B8657}" destId="{536FABF8-98F7-4CF5-939C-06896D41198E}" srcOrd="2" destOrd="0" presId="urn:microsoft.com/office/officeart/2018/2/layout/IconVerticalSolidList"/>
    <dgm:cxn modelId="{431FD78A-8B05-4721-87E3-79150E35D874}" type="presParOf" srcId="{175E2AC6-FCDE-4E9D-A2B2-2989382B8657}" destId="{36516A58-0235-4160-9E68-69FB21EB2221}" srcOrd="3" destOrd="0" presId="urn:microsoft.com/office/officeart/2018/2/layout/IconVerticalSolidList"/>
    <dgm:cxn modelId="{AB5A7910-B4DF-41A5-BF71-751C05F78488}" type="presParOf" srcId="{C1E88AFF-3313-4274-B072-EE478848634E}" destId="{BC37A1FC-3E06-4301-B75B-9BE871A97544}" srcOrd="1" destOrd="0" presId="urn:microsoft.com/office/officeart/2018/2/layout/IconVerticalSolidList"/>
    <dgm:cxn modelId="{D8A2614D-A7C6-4227-96C3-CC7896ED74BD}" type="presParOf" srcId="{C1E88AFF-3313-4274-B072-EE478848634E}" destId="{D3A55AD8-FCC6-484A-89FB-3EFA3D90BFDC}" srcOrd="2" destOrd="0" presId="urn:microsoft.com/office/officeart/2018/2/layout/IconVerticalSolidList"/>
    <dgm:cxn modelId="{94CDC9C0-6478-4C47-8CD4-9FA17FC06AEF}" type="presParOf" srcId="{D3A55AD8-FCC6-484A-89FB-3EFA3D90BFDC}" destId="{92E369C4-0DED-4D07-A640-2DC61CBC0636}" srcOrd="0" destOrd="0" presId="urn:microsoft.com/office/officeart/2018/2/layout/IconVerticalSolidList"/>
    <dgm:cxn modelId="{55552743-B560-4F40-A8DE-1CFF18602737}" type="presParOf" srcId="{D3A55AD8-FCC6-484A-89FB-3EFA3D90BFDC}" destId="{46C7BB70-BCB5-41C2-A4F6-1D77FA81FB2F}" srcOrd="1" destOrd="0" presId="urn:microsoft.com/office/officeart/2018/2/layout/IconVerticalSolidList"/>
    <dgm:cxn modelId="{9EFA0DE8-B59F-4BC8-87C4-7952DCCFDCE7}" type="presParOf" srcId="{D3A55AD8-FCC6-484A-89FB-3EFA3D90BFDC}" destId="{C4D5965C-C23F-4C32-8895-BC020632D92D}" srcOrd="2" destOrd="0" presId="urn:microsoft.com/office/officeart/2018/2/layout/IconVerticalSolidList"/>
    <dgm:cxn modelId="{127421BE-556D-495E-BEFE-9049E0BB6186}" type="presParOf" srcId="{D3A55AD8-FCC6-484A-89FB-3EFA3D90BFDC}" destId="{95F71556-1B21-4602-9B73-DD392F67B6A3}" srcOrd="3" destOrd="0" presId="urn:microsoft.com/office/officeart/2018/2/layout/IconVerticalSolidList"/>
    <dgm:cxn modelId="{69C88F88-F737-4939-959F-01503B563FB9}" type="presParOf" srcId="{C1E88AFF-3313-4274-B072-EE478848634E}" destId="{5AD4B23D-C3E2-445C-A840-D267B2436422}" srcOrd="3" destOrd="0" presId="urn:microsoft.com/office/officeart/2018/2/layout/IconVerticalSolidList"/>
    <dgm:cxn modelId="{0AFD013A-D93C-409B-8C9D-D11C8DF8F340}" type="presParOf" srcId="{C1E88AFF-3313-4274-B072-EE478848634E}" destId="{0B38D1B5-DA82-4EFB-9351-F34F8FF0A2BF}" srcOrd="4" destOrd="0" presId="urn:microsoft.com/office/officeart/2018/2/layout/IconVerticalSolidList"/>
    <dgm:cxn modelId="{1DC60CFE-6F37-4E63-9D70-3CA83DB9BB0A}" type="presParOf" srcId="{0B38D1B5-DA82-4EFB-9351-F34F8FF0A2BF}" destId="{9EF83FDA-5B7F-41CC-9138-01F678D6D74D}" srcOrd="0" destOrd="0" presId="urn:microsoft.com/office/officeart/2018/2/layout/IconVerticalSolidList"/>
    <dgm:cxn modelId="{1D24141B-3CBB-429E-BE10-740DE7D85286}" type="presParOf" srcId="{0B38D1B5-DA82-4EFB-9351-F34F8FF0A2BF}" destId="{EE08C2BF-1A9C-40DA-8A19-F5E3141A8986}" srcOrd="1" destOrd="0" presId="urn:microsoft.com/office/officeart/2018/2/layout/IconVerticalSolidList"/>
    <dgm:cxn modelId="{9F7C698C-5FBA-4A38-8470-FED235E76704}" type="presParOf" srcId="{0B38D1B5-DA82-4EFB-9351-F34F8FF0A2BF}" destId="{1401E643-52E0-4766-AC46-C4EEAE971F54}" srcOrd="2" destOrd="0" presId="urn:microsoft.com/office/officeart/2018/2/layout/IconVerticalSolidList"/>
    <dgm:cxn modelId="{B4E5A518-BFFE-45FB-B2A9-F526B969B0B7}" type="presParOf" srcId="{0B38D1B5-DA82-4EFB-9351-F34F8FF0A2BF}" destId="{6F0D1F9E-02C9-4D9C-8004-C5DB7D35A945}" srcOrd="3" destOrd="0" presId="urn:microsoft.com/office/officeart/2018/2/layout/IconVerticalSolidList"/>
    <dgm:cxn modelId="{4E9A5D52-3D81-4793-BDAB-5E36155EEEA5}" type="presParOf" srcId="{C1E88AFF-3313-4274-B072-EE478848634E}" destId="{AFF551ED-E649-41E2-A9CF-C7DB1EC0D8E5}" srcOrd="5" destOrd="0" presId="urn:microsoft.com/office/officeart/2018/2/layout/IconVerticalSolidList"/>
    <dgm:cxn modelId="{E059FFA0-16A5-4B83-BC52-4FD8D61F7036}" type="presParOf" srcId="{C1E88AFF-3313-4274-B072-EE478848634E}" destId="{55CB4FD3-5AD7-40F8-913D-5A6FF5FD5D2F}" srcOrd="6" destOrd="0" presId="urn:microsoft.com/office/officeart/2018/2/layout/IconVerticalSolidList"/>
    <dgm:cxn modelId="{11CB5DA4-B7E7-4030-AD07-23856105A792}" type="presParOf" srcId="{55CB4FD3-5AD7-40F8-913D-5A6FF5FD5D2F}" destId="{2900F9FE-43F2-496D-A99E-6875816DA5DA}" srcOrd="0" destOrd="0" presId="urn:microsoft.com/office/officeart/2018/2/layout/IconVerticalSolidList"/>
    <dgm:cxn modelId="{59EA7B0B-CD8B-4D0F-A4D5-556F365CC102}" type="presParOf" srcId="{55CB4FD3-5AD7-40F8-913D-5A6FF5FD5D2F}" destId="{4A0BCB9C-D5F4-47AE-9DC0-D37DE4851F02}" srcOrd="1" destOrd="0" presId="urn:microsoft.com/office/officeart/2018/2/layout/IconVerticalSolidList"/>
    <dgm:cxn modelId="{59CA3BF0-281B-4FAD-9CCE-B272B4C9C6A5}" type="presParOf" srcId="{55CB4FD3-5AD7-40F8-913D-5A6FF5FD5D2F}" destId="{7E6269B3-D99E-4DFD-93F3-F2248CD3447F}" srcOrd="2" destOrd="0" presId="urn:microsoft.com/office/officeart/2018/2/layout/IconVerticalSolidList"/>
    <dgm:cxn modelId="{AABD4E8C-5CBA-425D-AB1A-3DF26F6D5D38}" type="presParOf" srcId="{55CB4FD3-5AD7-40F8-913D-5A6FF5FD5D2F}" destId="{160AE046-27BC-4101-B616-FFAD50E28A2B}"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8AF9E9A-430B-4E8B-86EF-A38EC4E640D7}" type="doc">
      <dgm:prSet loTypeId="urn:microsoft.com/office/officeart/2005/8/layout/default" loCatId="list" qsTypeId="urn:microsoft.com/office/officeart/2005/8/quickstyle/simple1" qsCatId="simple" csTypeId="urn:microsoft.com/office/officeart/2005/8/colors/colorful2" csCatId="colorful"/>
      <dgm:spPr/>
      <dgm:t>
        <a:bodyPr/>
        <a:lstStyle/>
        <a:p>
          <a:endParaRPr lang="en-US"/>
        </a:p>
      </dgm:t>
    </dgm:pt>
    <dgm:pt modelId="{7D286EC9-744C-4891-8F9A-3E0F531A764A}">
      <dgm:prSet/>
      <dgm:spPr/>
      <dgm:t>
        <a:bodyPr/>
        <a:lstStyle/>
        <a:p>
          <a:r>
            <a:rPr lang="es-SV"/>
            <a:t>1. Entender el problema</a:t>
          </a:r>
          <a:endParaRPr lang="en-US"/>
        </a:p>
      </dgm:t>
    </dgm:pt>
    <dgm:pt modelId="{359C8DB8-D5ED-4A5D-8491-0A16D1D3552E}" type="parTrans" cxnId="{4A8DACA2-CD37-4961-84E3-DE55C834DEEC}">
      <dgm:prSet/>
      <dgm:spPr/>
      <dgm:t>
        <a:bodyPr/>
        <a:lstStyle/>
        <a:p>
          <a:endParaRPr lang="en-US"/>
        </a:p>
      </dgm:t>
    </dgm:pt>
    <dgm:pt modelId="{993F119A-58B4-4B9B-A8E1-5D9F8A301E94}" type="sibTrans" cxnId="{4A8DACA2-CD37-4961-84E3-DE55C834DEEC}">
      <dgm:prSet/>
      <dgm:spPr/>
      <dgm:t>
        <a:bodyPr/>
        <a:lstStyle/>
        <a:p>
          <a:endParaRPr lang="en-US"/>
        </a:p>
      </dgm:t>
    </dgm:pt>
    <dgm:pt modelId="{7E779AF6-44E9-4A83-9DAF-C32AF7067CAD}">
      <dgm:prSet/>
      <dgm:spPr/>
      <dgm:t>
        <a:bodyPr/>
        <a:lstStyle/>
        <a:p>
          <a:r>
            <a:rPr lang="es-SV"/>
            <a:t>2. Entender los datos</a:t>
          </a:r>
          <a:endParaRPr lang="en-US"/>
        </a:p>
      </dgm:t>
    </dgm:pt>
    <dgm:pt modelId="{523A6AAA-2EFE-45E3-AAB1-A1DCE5C97CCD}" type="parTrans" cxnId="{642B1FA4-02FD-48D0-B343-8D6289025A12}">
      <dgm:prSet/>
      <dgm:spPr/>
      <dgm:t>
        <a:bodyPr/>
        <a:lstStyle/>
        <a:p>
          <a:endParaRPr lang="en-US"/>
        </a:p>
      </dgm:t>
    </dgm:pt>
    <dgm:pt modelId="{50E56A89-E613-4117-B018-53A4A2B61160}" type="sibTrans" cxnId="{642B1FA4-02FD-48D0-B343-8D6289025A12}">
      <dgm:prSet/>
      <dgm:spPr/>
      <dgm:t>
        <a:bodyPr/>
        <a:lstStyle/>
        <a:p>
          <a:endParaRPr lang="en-US"/>
        </a:p>
      </dgm:t>
    </dgm:pt>
    <dgm:pt modelId="{4BF48D5F-5CF7-405F-AFFB-32A4FDCB8A71}">
      <dgm:prSet/>
      <dgm:spPr/>
      <dgm:t>
        <a:bodyPr/>
        <a:lstStyle/>
        <a:p>
          <a:r>
            <a:rPr lang="es-SV"/>
            <a:t>Análisis exploratorio de datos</a:t>
          </a:r>
          <a:endParaRPr lang="en-US"/>
        </a:p>
      </dgm:t>
    </dgm:pt>
    <dgm:pt modelId="{FC65B4A6-5759-45C2-871A-78E7D486FD13}" type="parTrans" cxnId="{A838763A-490D-4793-AF99-5DECEBF6769D}">
      <dgm:prSet/>
      <dgm:spPr/>
      <dgm:t>
        <a:bodyPr/>
        <a:lstStyle/>
        <a:p>
          <a:endParaRPr lang="en-US"/>
        </a:p>
      </dgm:t>
    </dgm:pt>
    <dgm:pt modelId="{215C915A-8CE6-4FC6-B828-48794CD8F2D1}" type="sibTrans" cxnId="{A838763A-490D-4793-AF99-5DECEBF6769D}">
      <dgm:prSet/>
      <dgm:spPr/>
      <dgm:t>
        <a:bodyPr/>
        <a:lstStyle/>
        <a:p>
          <a:endParaRPr lang="en-US"/>
        </a:p>
      </dgm:t>
    </dgm:pt>
    <dgm:pt modelId="{50D62035-73BE-477D-A882-74EA8B7E6F4B}">
      <dgm:prSet/>
      <dgm:spPr/>
      <dgm:t>
        <a:bodyPr/>
        <a:lstStyle/>
        <a:p>
          <a:r>
            <a:rPr lang="es-SV"/>
            <a:t>Hacer matriz de correlación</a:t>
          </a:r>
          <a:endParaRPr lang="en-US"/>
        </a:p>
      </dgm:t>
    </dgm:pt>
    <dgm:pt modelId="{CA08C690-522C-492F-B551-D87D91914941}" type="parTrans" cxnId="{1D4CC5F6-8350-46E0-B62A-78236BC48DF5}">
      <dgm:prSet/>
      <dgm:spPr/>
      <dgm:t>
        <a:bodyPr/>
        <a:lstStyle/>
        <a:p>
          <a:endParaRPr lang="en-US"/>
        </a:p>
      </dgm:t>
    </dgm:pt>
    <dgm:pt modelId="{2FE7AF9F-334C-42DA-BE32-201349E3B030}" type="sibTrans" cxnId="{1D4CC5F6-8350-46E0-B62A-78236BC48DF5}">
      <dgm:prSet/>
      <dgm:spPr/>
      <dgm:t>
        <a:bodyPr/>
        <a:lstStyle/>
        <a:p>
          <a:endParaRPr lang="en-US"/>
        </a:p>
      </dgm:t>
    </dgm:pt>
    <dgm:pt modelId="{8E367487-0116-491B-A9B6-85C65A460CCD}">
      <dgm:prSet/>
      <dgm:spPr/>
      <dgm:t>
        <a:bodyPr/>
        <a:lstStyle/>
        <a:p>
          <a:r>
            <a:rPr lang="es-SV"/>
            <a:t>Entender el “storytelling”</a:t>
          </a:r>
          <a:endParaRPr lang="en-US"/>
        </a:p>
      </dgm:t>
    </dgm:pt>
    <dgm:pt modelId="{59D548E6-FB6B-4F00-A9B0-FC78750E4258}" type="parTrans" cxnId="{C7F4ED1A-6A76-4D62-ADD1-A57BD2EC0A38}">
      <dgm:prSet/>
      <dgm:spPr/>
      <dgm:t>
        <a:bodyPr/>
        <a:lstStyle/>
        <a:p>
          <a:endParaRPr lang="en-US"/>
        </a:p>
      </dgm:t>
    </dgm:pt>
    <dgm:pt modelId="{8D0184B0-E678-44ED-8907-027E66091DBE}" type="sibTrans" cxnId="{C7F4ED1A-6A76-4D62-ADD1-A57BD2EC0A38}">
      <dgm:prSet/>
      <dgm:spPr/>
      <dgm:t>
        <a:bodyPr/>
        <a:lstStyle/>
        <a:p>
          <a:endParaRPr lang="en-US"/>
        </a:p>
      </dgm:t>
    </dgm:pt>
    <dgm:pt modelId="{2B314240-E1D4-4BB9-B5CB-F6978241C42B}" type="pres">
      <dgm:prSet presAssocID="{F8AF9E9A-430B-4E8B-86EF-A38EC4E640D7}" presName="diagram" presStyleCnt="0">
        <dgm:presLayoutVars>
          <dgm:dir/>
          <dgm:resizeHandles val="exact"/>
        </dgm:presLayoutVars>
      </dgm:prSet>
      <dgm:spPr/>
    </dgm:pt>
    <dgm:pt modelId="{1171A560-7D82-4C6A-90CD-D7EBD6B20BF8}" type="pres">
      <dgm:prSet presAssocID="{7D286EC9-744C-4891-8F9A-3E0F531A764A}" presName="node" presStyleLbl="node1" presStyleIdx="0" presStyleCnt="5">
        <dgm:presLayoutVars>
          <dgm:bulletEnabled val="1"/>
        </dgm:presLayoutVars>
      </dgm:prSet>
      <dgm:spPr/>
    </dgm:pt>
    <dgm:pt modelId="{5AB75330-FA9F-4EDE-A0D0-E70AF6E1CF7A}" type="pres">
      <dgm:prSet presAssocID="{993F119A-58B4-4B9B-A8E1-5D9F8A301E94}" presName="sibTrans" presStyleCnt="0"/>
      <dgm:spPr/>
    </dgm:pt>
    <dgm:pt modelId="{115D809F-FEBD-4DAA-88E6-4C37F9435A83}" type="pres">
      <dgm:prSet presAssocID="{7E779AF6-44E9-4A83-9DAF-C32AF7067CAD}" presName="node" presStyleLbl="node1" presStyleIdx="1" presStyleCnt="5">
        <dgm:presLayoutVars>
          <dgm:bulletEnabled val="1"/>
        </dgm:presLayoutVars>
      </dgm:prSet>
      <dgm:spPr/>
    </dgm:pt>
    <dgm:pt modelId="{60C9DBD4-142E-47C6-A2AE-0B0BD5F9DAEA}" type="pres">
      <dgm:prSet presAssocID="{50E56A89-E613-4117-B018-53A4A2B61160}" presName="sibTrans" presStyleCnt="0"/>
      <dgm:spPr/>
    </dgm:pt>
    <dgm:pt modelId="{894BEFCE-4FF8-487D-A73B-E7CAD2AB332D}" type="pres">
      <dgm:prSet presAssocID="{4BF48D5F-5CF7-405F-AFFB-32A4FDCB8A71}" presName="node" presStyleLbl="node1" presStyleIdx="2" presStyleCnt="5">
        <dgm:presLayoutVars>
          <dgm:bulletEnabled val="1"/>
        </dgm:presLayoutVars>
      </dgm:prSet>
      <dgm:spPr/>
    </dgm:pt>
    <dgm:pt modelId="{BC96CDDE-9211-46B0-86D9-060F05C53273}" type="pres">
      <dgm:prSet presAssocID="{215C915A-8CE6-4FC6-B828-48794CD8F2D1}" presName="sibTrans" presStyleCnt="0"/>
      <dgm:spPr/>
    </dgm:pt>
    <dgm:pt modelId="{8C649FB1-5D7A-4387-9809-7042CE23D784}" type="pres">
      <dgm:prSet presAssocID="{50D62035-73BE-477D-A882-74EA8B7E6F4B}" presName="node" presStyleLbl="node1" presStyleIdx="3" presStyleCnt="5">
        <dgm:presLayoutVars>
          <dgm:bulletEnabled val="1"/>
        </dgm:presLayoutVars>
      </dgm:prSet>
      <dgm:spPr/>
    </dgm:pt>
    <dgm:pt modelId="{52338EC5-5D10-436E-A533-AC4EC472CFEC}" type="pres">
      <dgm:prSet presAssocID="{2FE7AF9F-334C-42DA-BE32-201349E3B030}" presName="sibTrans" presStyleCnt="0"/>
      <dgm:spPr/>
    </dgm:pt>
    <dgm:pt modelId="{0BE2BFE5-A789-4BC4-B799-E5AF01E25660}" type="pres">
      <dgm:prSet presAssocID="{8E367487-0116-491B-A9B6-85C65A460CCD}" presName="node" presStyleLbl="node1" presStyleIdx="4" presStyleCnt="5">
        <dgm:presLayoutVars>
          <dgm:bulletEnabled val="1"/>
        </dgm:presLayoutVars>
      </dgm:prSet>
      <dgm:spPr/>
    </dgm:pt>
  </dgm:ptLst>
  <dgm:cxnLst>
    <dgm:cxn modelId="{707FD201-D8D4-4DD2-8A3F-219DDFEDD36B}" type="presOf" srcId="{4BF48D5F-5CF7-405F-AFFB-32A4FDCB8A71}" destId="{894BEFCE-4FF8-487D-A73B-E7CAD2AB332D}" srcOrd="0" destOrd="0" presId="urn:microsoft.com/office/officeart/2005/8/layout/default"/>
    <dgm:cxn modelId="{B685F506-A89E-4A0A-B178-330BABA43528}" type="presOf" srcId="{50D62035-73BE-477D-A882-74EA8B7E6F4B}" destId="{8C649FB1-5D7A-4387-9809-7042CE23D784}" srcOrd="0" destOrd="0" presId="urn:microsoft.com/office/officeart/2005/8/layout/default"/>
    <dgm:cxn modelId="{C7F4ED1A-6A76-4D62-ADD1-A57BD2EC0A38}" srcId="{F8AF9E9A-430B-4E8B-86EF-A38EC4E640D7}" destId="{8E367487-0116-491B-A9B6-85C65A460CCD}" srcOrd="4" destOrd="0" parTransId="{59D548E6-FB6B-4F00-A9B0-FC78750E4258}" sibTransId="{8D0184B0-E678-44ED-8907-027E66091DBE}"/>
    <dgm:cxn modelId="{A838763A-490D-4793-AF99-5DECEBF6769D}" srcId="{F8AF9E9A-430B-4E8B-86EF-A38EC4E640D7}" destId="{4BF48D5F-5CF7-405F-AFFB-32A4FDCB8A71}" srcOrd="2" destOrd="0" parTransId="{FC65B4A6-5759-45C2-871A-78E7D486FD13}" sibTransId="{215C915A-8CE6-4FC6-B828-48794CD8F2D1}"/>
    <dgm:cxn modelId="{F83AFF9C-8BFF-45AA-A624-C878F6CE4EC9}" type="presOf" srcId="{7E779AF6-44E9-4A83-9DAF-C32AF7067CAD}" destId="{115D809F-FEBD-4DAA-88E6-4C37F9435A83}" srcOrd="0" destOrd="0" presId="urn:microsoft.com/office/officeart/2005/8/layout/default"/>
    <dgm:cxn modelId="{4A8DACA2-CD37-4961-84E3-DE55C834DEEC}" srcId="{F8AF9E9A-430B-4E8B-86EF-A38EC4E640D7}" destId="{7D286EC9-744C-4891-8F9A-3E0F531A764A}" srcOrd="0" destOrd="0" parTransId="{359C8DB8-D5ED-4A5D-8491-0A16D1D3552E}" sibTransId="{993F119A-58B4-4B9B-A8E1-5D9F8A301E94}"/>
    <dgm:cxn modelId="{642B1FA4-02FD-48D0-B343-8D6289025A12}" srcId="{F8AF9E9A-430B-4E8B-86EF-A38EC4E640D7}" destId="{7E779AF6-44E9-4A83-9DAF-C32AF7067CAD}" srcOrd="1" destOrd="0" parTransId="{523A6AAA-2EFE-45E3-AAB1-A1DCE5C97CCD}" sibTransId="{50E56A89-E613-4117-B018-53A4A2B61160}"/>
    <dgm:cxn modelId="{4535CBAF-8087-4028-9B9C-DAB2AF828CA8}" type="presOf" srcId="{7D286EC9-744C-4891-8F9A-3E0F531A764A}" destId="{1171A560-7D82-4C6A-90CD-D7EBD6B20BF8}" srcOrd="0" destOrd="0" presId="urn:microsoft.com/office/officeart/2005/8/layout/default"/>
    <dgm:cxn modelId="{BD5D74EF-C652-4279-9399-A9D8383D0826}" type="presOf" srcId="{8E367487-0116-491B-A9B6-85C65A460CCD}" destId="{0BE2BFE5-A789-4BC4-B799-E5AF01E25660}" srcOrd="0" destOrd="0" presId="urn:microsoft.com/office/officeart/2005/8/layout/default"/>
    <dgm:cxn modelId="{2BAB58F5-1A06-4B4D-8501-766D9F368C31}" type="presOf" srcId="{F8AF9E9A-430B-4E8B-86EF-A38EC4E640D7}" destId="{2B314240-E1D4-4BB9-B5CB-F6978241C42B}" srcOrd="0" destOrd="0" presId="urn:microsoft.com/office/officeart/2005/8/layout/default"/>
    <dgm:cxn modelId="{1D4CC5F6-8350-46E0-B62A-78236BC48DF5}" srcId="{F8AF9E9A-430B-4E8B-86EF-A38EC4E640D7}" destId="{50D62035-73BE-477D-A882-74EA8B7E6F4B}" srcOrd="3" destOrd="0" parTransId="{CA08C690-522C-492F-B551-D87D91914941}" sibTransId="{2FE7AF9F-334C-42DA-BE32-201349E3B030}"/>
    <dgm:cxn modelId="{C15E6D3B-7AB1-4348-9E1C-AC06023F8245}" type="presParOf" srcId="{2B314240-E1D4-4BB9-B5CB-F6978241C42B}" destId="{1171A560-7D82-4C6A-90CD-D7EBD6B20BF8}" srcOrd="0" destOrd="0" presId="urn:microsoft.com/office/officeart/2005/8/layout/default"/>
    <dgm:cxn modelId="{5D363005-DF11-47BC-BFC1-F2685F1D579A}" type="presParOf" srcId="{2B314240-E1D4-4BB9-B5CB-F6978241C42B}" destId="{5AB75330-FA9F-4EDE-A0D0-E70AF6E1CF7A}" srcOrd="1" destOrd="0" presId="urn:microsoft.com/office/officeart/2005/8/layout/default"/>
    <dgm:cxn modelId="{EE4EE8D1-E103-4F00-801A-80CADF5E7EF7}" type="presParOf" srcId="{2B314240-E1D4-4BB9-B5CB-F6978241C42B}" destId="{115D809F-FEBD-4DAA-88E6-4C37F9435A83}" srcOrd="2" destOrd="0" presId="urn:microsoft.com/office/officeart/2005/8/layout/default"/>
    <dgm:cxn modelId="{EAC1CB71-8DD2-41B2-8B74-ACD6560F4AE3}" type="presParOf" srcId="{2B314240-E1D4-4BB9-B5CB-F6978241C42B}" destId="{60C9DBD4-142E-47C6-A2AE-0B0BD5F9DAEA}" srcOrd="3" destOrd="0" presId="urn:microsoft.com/office/officeart/2005/8/layout/default"/>
    <dgm:cxn modelId="{80EC8F74-E71A-4CB9-BD94-085244B1C375}" type="presParOf" srcId="{2B314240-E1D4-4BB9-B5CB-F6978241C42B}" destId="{894BEFCE-4FF8-487D-A73B-E7CAD2AB332D}" srcOrd="4" destOrd="0" presId="urn:microsoft.com/office/officeart/2005/8/layout/default"/>
    <dgm:cxn modelId="{1BC439C6-0F96-466C-8DA6-E8D4733B35BF}" type="presParOf" srcId="{2B314240-E1D4-4BB9-B5CB-F6978241C42B}" destId="{BC96CDDE-9211-46B0-86D9-060F05C53273}" srcOrd="5" destOrd="0" presId="urn:microsoft.com/office/officeart/2005/8/layout/default"/>
    <dgm:cxn modelId="{175945A6-60B9-4167-BC6B-8F736AE4A30B}" type="presParOf" srcId="{2B314240-E1D4-4BB9-B5CB-F6978241C42B}" destId="{8C649FB1-5D7A-4387-9809-7042CE23D784}" srcOrd="6" destOrd="0" presId="urn:microsoft.com/office/officeart/2005/8/layout/default"/>
    <dgm:cxn modelId="{F667D94C-326E-4AB8-8673-4F3B284D08C3}" type="presParOf" srcId="{2B314240-E1D4-4BB9-B5CB-F6978241C42B}" destId="{52338EC5-5D10-436E-A533-AC4EC472CFEC}" srcOrd="7" destOrd="0" presId="urn:microsoft.com/office/officeart/2005/8/layout/default"/>
    <dgm:cxn modelId="{12847EF6-42AD-4D49-BC16-25E5B5C66DB1}" type="presParOf" srcId="{2B314240-E1D4-4BB9-B5CB-F6978241C42B}" destId="{0BE2BFE5-A789-4BC4-B799-E5AF01E25660}" srcOrd="8"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836867C-F01F-4822-98DA-4C3D4B057C07}"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BC3E9992-5518-4005-8C35-9640627F387B}">
      <dgm:prSet/>
      <dgm:spPr/>
      <dgm:t>
        <a:bodyPr/>
        <a:lstStyle/>
        <a:p>
          <a:pPr>
            <a:lnSpc>
              <a:spcPct val="100000"/>
            </a:lnSpc>
            <a:defRPr cap="all"/>
          </a:pPr>
          <a:r>
            <a:rPr lang="es-SV"/>
            <a:t>Definir un criterio de evaluación</a:t>
          </a:r>
          <a:endParaRPr lang="en-US"/>
        </a:p>
      </dgm:t>
    </dgm:pt>
    <dgm:pt modelId="{5CDF6C3D-C258-43C7-B8B8-19E95032EA7F}" type="parTrans" cxnId="{0A6FF5AF-D232-447C-A5C4-9659DCC09B97}">
      <dgm:prSet/>
      <dgm:spPr/>
      <dgm:t>
        <a:bodyPr/>
        <a:lstStyle/>
        <a:p>
          <a:endParaRPr lang="en-US"/>
        </a:p>
      </dgm:t>
    </dgm:pt>
    <dgm:pt modelId="{35270DBA-3ADD-40A9-8280-9E5E8CC8ED74}" type="sibTrans" cxnId="{0A6FF5AF-D232-447C-A5C4-9659DCC09B97}">
      <dgm:prSet/>
      <dgm:spPr/>
      <dgm:t>
        <a:bodyPr/>
        <a:lstStyle/>
        <a:p>
          <a:endParaRPr lang="en-US"/>
        </a:p>
      </dgm:t>
    </dgm:pt>
    <dgm:pt modelId="{3689F616-6381-4E25-A450-773FF429AD5F}">
      <dgm:prSet/>
      <dgm:spPr/>
      <dgm:t>
        <a:bodyPr/>
        <a:lstStyle/>
        <a:p>
          <a:pPr>
            <a:lnSpc>
              <a:spcPct val="100000"/>
            </a:lnSpc>
            <a:defRPr cap="all"/>
          </a:pPr>
          <a:r>
            <a:rPr lang="es-SV"/>
            <a:t>Métricas para clasificación </a:t>
          </a:r>
          <a:endParaRPr lang="en-US"/>
        </a:p>
      </dgm:t>
    </dgm:pt>
    <dgm:pt modelId="{0F362DC1-7BD1-42D2-A34F-D020939C7C96}" type="parTrans" cxnId="{B5CDCF44-7FCF-4C2C-BE7A-0B16C5413541}">
      <dgm:prSet/>
      <dgm:spPr/>
      <dgm:t>
        <a:bodyPr/>
        <a:lstStyle/>
        <a:p>
          <a:endParaRPr lang="en-US"/>
        </a:p>
      </dgm:t>
    </dgm:pt>
    <dgm:pt modelId="{5440DD42-58F8-4D2A-B76E-394C8C1F7DDF}" type="sibTrans" cxnId="{B5CDCF44-7FCF-4C2C-BE7A-0B16C5413541}">
      <dgm:prSet/>
      <dgm:spPr/>
      <dgm:t>
        <a:bodyPr/>
        <a:lstStyle/>
        <a:p>
          <a:endParaRPr lang="en-US"/>
        </a:p>
      </dgm:t>
    </dgm:pt>
    <dgm:pt modelId="{8B4A282A-0109-44FE-8C2B-7F204D355897}" type="pres">
      <dgm:prSet presAssocID="{7836867C-F01F-4822-98DA-4C3D4B057C07}" presName="root" presStyleCnt="0">
        <dgm:presLayoutVars>
          <dgm:dir/>
          <dgm:resizeHandles val="exact"/>
        </dgm:presLayoutVars>
      </dgm:prSet>
      <dgm:spPr/>
    </dgm:pt>
    <dgm:pt modelId="{4DC2F28B-B78E-43BF-B4AA-FD925D40D605}" type="pres">
      <dgm:prSet presAssocID="{BC3E9992-5518-4005-8C35-9640627F387B}" presName="compNode" presStyleCnt="0"/>
      <dgm:spPr/>
    </dgm:pt>
    <dgm:pt modelId="{2FD7810A-35DB-4F12-B41F-A1356E047A00}" type="pres">
      <dgm:prSet presAssocID="{BC3E9992-5518-4005-8C35-9640627F387B}" presName="iconBgRect" presStyleLbl="bgShp" presStyleIdx="0" presStyleCnt="2"/>
      <dgm:spPr/>
    </dgm:pt>
    <dgm:pt modelId="{D7ECA5B8-C562-4FB1-A87A-A6DB49E8DFDC}" type="pres">
      <dgm:prSet presAssocID="{BC3E9992-5518-4005-8C35-9640627F387B}"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Lista de comprobación"/>
        </a:ext>
      </dgm:extLst>
    </dgm:pt>
    <dgm:pt modelId="{75C4001F-86B0-48B7-AF2C-7EE0CE28673B}" type="pres">
      <dgm:prSet presAssocID="{BC3E9992-5518-4005-8C35-9640627F387B}" presName="spaceRect" presStyleCnt="0"/>
      <dgm:spPr/>
    </dgm:pt>
    <dgm:pt modelId="{AA69C63B-59F4-4C0A-A07A-B503BC7A5BBB}" type="pres">
      <dgm:prSet presAssocID="{BC3E9992-5518-4005-8C35-9640627F387B}" presName="textRect" presStyleLbl="revTx" presStyleIdx="0" presStyleCnt="2">
        <dgm:presLayoutVars>
          <dgm:chMax val="1"/>
          <dgm:chPref val="1"/>
        </dgm:presLayoutVars>
      </dgm:prSet>
      <dgm:spPr/>
    </dgm:pt>
    <dgm:pt modelId="{2F8B9F09-6DCB-4049-9220-1B2A3B6A3BC3}" type="pres">
      <dgm:prSet presAssocID="{35270DBA-3ADD-40A9-8280-9E5E8CC8ED74}" presName="sibTrans" presStyleCnt="0"/>
      <dgm:spPr/>
    </dgm:pt>
    <dgm:pt modelId="{4EB2780A-8870-4D76-97F2-78668CCF22DD}" type="pres">
      <dgm:prSet presAssocID="{3689F616-6381-4E25-A450-773FF429AD5F}" presName="compNode" presStyleCnt="0"/>
      <dgm:spPr/>
    </dgm:pt>
    <dgm:pt modelId="{410E267C-28D2-4734-96BE-BF0113B0D3B7}" type="pres">
      <dgm:prSet presAssocID="{3689F616-6381-4E25-A450-773FF429AD5F}" presName="iconBgRect" presStyleLbl="bgShp" presStyleIdx="1" presStyleCnt="2"/>
      <dgm:spPr/>
    </dgm:pt>
    <dgm:pt modelId="{21836671-DBB8-499F-9500-18DA564DC887}" type="pres">
      <dgm:prSet presAssocID="{3689F616-6381-4E25-A450-773FF429AD5F}"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arca de verificación"/>
        </a:ext>
      </dgm:extLst>
    </dgm:pt>
    <dgm:pt modelId="{7120F580-BBDB-4DD5-A29A-35644575D99F}" type="pres">
      <dgm:prSet presAssocID="{3689F616-6381-4E25-A450-773FF429AD5F}" presName="spaceRect" presStyleCnt="0"/>
      <dgm:spPr/>
    </dgm:pt>
    <dgm:pt modelId="{7DCF481A-C059-41F4-B692-63FA9A93BA15}" type="pres">
      <dgm:prSet presAssocID="{3689F616-6381-4E25-A450-773FF429AD5F}" presName="textRect" presStyleLbl="revTx" presStyleIdx="1" presStyleCnt="2">
        <dgm:presLayoutVars>
          <dgm:chMax val="1"/>
          <dgm:chPref val="1"/>
        </dgm:presLayoutVars>
      </dgm:prSet>
      <dgm:spPr/>
    </dgm:pt>
  </dgm:ptLst>
  <dgm:cxnLst>
    <dgm:cxn modelId="{411A5A01-4F04-4D1F-A349-E7E041F19E88}" type="presOf" srcId="{3689F616-6381-4E25-A450-773FF429AD5F}" destId="{7DCF481A-C059-41F4-B692-63FA9A93BA15}" srcOrd="0" destOrd="0" presId="urn:microsoft.com/office/officeart/2018/5/layout/IconCircleLabelList"/>
    <dgm:cxn modelId="{8641EE60-28C0-4319-9136-4795C6A3A14C}" type="presOf" srcId="{7836867C-F01F-4822-98DA-4C3D4B057C07}" destId="{8B4A282A-0109-44FE-8C2B-7F204D355897}" srcOrd="0" destOrd="0" presId="urn:microsoft.com/office/officeart/2018/5/layout/IconCircleLabelList"/>
    <dgm:cxn modelId="{B5CDCF44-7FCF-4C2C-BE7A-0B16C5413541}" srcId="{7836867C-F01F-4822-98DA-4C3D4B057C07}" destId="{3689F616-6381-4E25-A450-773FF429AD5F}" srcOrd="1" destOrd="0" parTransId="{0F362DC1-7BD1-42D2-A34F-D020939C7C96}" sibTransId="{5440DD42-58F8-4D2A-B76E-394C8C1F7DDF}"/>
    <dgm:cxn modelId="{17733A6B-E991-4186-A6F9-5A10ACDCE181}" type="presOf" srcId="{BC3E9992-5518-4005-8C35-9640627F387B}" destId="{AA69C63B-59F4-4C0A-A07A-B503BC7A5BBB}" srcOrd="0" destOrd="0" presId="urn:microsoft.com/office/officeart/2018/5/layout/IconCircleLabelList"/>
    <dgm:cxn modelId="{0A6FF5AF-D232-447C-A5C4-9659DCC09B97}" srcId="{7836867C-F01F-4822-98DA-4C3D4B057C07}" destId="{BC3E9992-5518-4005-8C35-9640627F387B}" srcOrd="0" destOrd="0" parTransId="{5CDF6C3D-C258-43C7-B8B8-19E95032EA7F}" sibTransId="{35270DBA-3ADD-40A9-8280-9E5E8CC8ED74}"/>
    <dgm:cxn modelId="{3CBCC5F7-ABD3-4C88-BF99-87162F5CBFC3}" type="presParOf" srcId="{8B4A282A-0109-44FE-8C2B-7F204D355897}" destId="{4DC2F28B-B78E-43BF-B4AA-FD925D40D605}" srcOrd="0" destOrd="0" presId="urn:microsoft.com/office/officeart/2018/5/layout/IconCircleLabelList"/>
    <dgm:cxn modelId="{52E59E85-0992-4A3A-87E1-FE8C05FDF06C}" type="presParOf" srcId="{4DC2F28B-B78E-43BF-B4AA-FD925D40D605}" destId="{2FD7810A-35DB-4F12-B41F-A1356E047A00}" srcOrd="0" destOrd="0" presId="urn:microsoft.com/office/officeart/2018/5/layout/IconCircleLabelList"/>
    <dgm:cxn modelId="{8CB8A420-0317-4A5D-B578-B7A16894943D}" type="presParOf" srcId="{4DC2F28B-B78E-43BF-B4AA-FD925D40D605}" destId="{D7ECA5B8-C562-4FB1-A87A-A6DB49E8DFDC}" srcOrd="1" destOrd="0" presId="urn:microsoft.com/office/officeart/2018/5/layout/IconCircleLabelList"/>
    <dgm:cxn modelId="{0EAA6440-F43E-45C2-8F13-55FA25CD6B1A}" type="presParOf" srcId="{4DC2F28B-B78E-43BF-B4AA-FD925D40D605}" destId="{75C4001F-86B0-48B7-AF2C-7EE0CE28673B}" srcOrd="2" destOrd="0" presId="urn:microsoft.com/office/officeart/2018/5/layout/IconCircleLabelList"/>
    <dgm:cxn modelId="{C274BA7E-BC7C-4FA6-AA6F-79AD7CB35CC5}" type="presParOf" srcId="{4DC2F28B-B78E-43BF-B4AA-FD925D40D605}" destId="{AA69C63B-59F4-4C0A-A07A-B503BC7A5BBB}" srcOrd="3" destOrd="0" presId="urn:microsoft.com/office/officeart/2018/5/layout/IconCircleLabelList"/>
    <dgm:cxn modelId="{4EA001C8-DF20-48EA-896C-363E38FFA9B8}" type="presParOf" srcId="{8B4A282A-0109-44FE-8C2B-7F204D355897}" destId="{2F8B9F09-6DCB-4049-9220-1B2A3B6A3BC3}" srcOrd="1" destOrd="0" presId="urn:microsoft.com/office/officeart/2018/5/layout/IconCircleLabelList"/>
    <dgm:cxn modelId="{E5A7F650-6290-46F0-A2A3-7E90814D09E7}" type="presParOf" srcId="{8B4A282A-0109-44FE-8C2B-7F204D355897}" destId="{4EB2780A-8870-4D76-97F2-78668CCF22DD}" srcOrd="2" destOrd="0" presId="urn:microsoft.com/office/officeart/2018/5/layout/IconCircleLabelList"/>
    <dgm:cxn modelId="{78819A88-B145-4E7F-9284-3A7EFE903443}" type="presParOf" srcId="{4EB2780A-8870-4D76-97F2-78668CCF22DD}" destId="{410E267C-28D2-4734-96BE-BF0113B0D3B7}" srcOrd="0" destOrd="0" presId="urn:microsoft.com/office/officeart/2018/5/layout/IconCircleLabelList"/>
    <dgm:cxn modelId="{07CD91D7-961A-4742-956A-20642630F055}" type="presParOf" srcId="{4EB2780A-8870-4D76-97F2-78668CCF22DD}" destId="{21836671-DBB8-499F-9500-18DA564DC887}" srcOrd="1" destOrd="0" presId="urn:microsoft.com/office/officeart/2018/5/layout/IconCircleLabelList"/>
    <dgm:cxn modelId="{D94A2C9B-7DEB-4F6C-A040-E44E75B79ABA}" type="presParOf" srcId="{4EB2780A-8870-4D76-97F2-78668CCF22DD}" destId="{7120F580-BBDB-4DD5-A29A-35644575D99F}" srcOrd="2" destOrd="0" presId="urn:microsoft.com/office/officeart/2018/5/layout/IconCircleLabelList"/>
    <dgm:cxn modelId="{4430791F-1670-4982-8225-6351379F82AB}" type="presParOf" srcId="{4EB2780A-8870-4D76-97F2-78668CCF22DD}" destId="{7DCF481A-C059-41F4-B692-63FA9A93BA15}"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DF5AC97-CC5E-4D7A-93B9-715606D7E738}" type="doc">
      <dgm:prSet loTypeId="urn:microsoft.com/office/officeart/2005/8/layout/vProcess5" loCatId="process" qsTypeId="urn:microsoft.com/office/officeart/2005/8/quickstyle/simple5" qsCatId="simple" csTypeId="urn:microsoft.com/office/officeart/2005/8/colors/accent5_2" csCatId="accent5" phldr="1"/>
      <dgm:spPr/>
      <dgm:t>
        <a:bodyPr/>
        <a:lstStyle/>
        <a:p>
          <a:endParaRPr lang="en-US"/>
        </a:p>
      </dgm:t>
    </dgm:pt>
    <dgm:pt modelId="{C2745397-A516-4F89-A5C4-C03AC324BA2C}" type="pres">
      <dgm:prSet presAssocID="{CDF5AC97-CC5E-4D7A-93B9-715606D7E738}" presName="outerComposite" presStyleCnt="0">
        <dgm:presLayoutVars>
          <dgm:chMax val="5"/>
          <dgm:dir/>
          <dgm:resizeHandles val="exact"/>
        </dgm:presLayoutVars>
      </dgm:prSet>
      <dgm:spPr/>
    </dgm:pt>
    <dgm:pt modelId="{6E029DBB-907D-45A9-A156-6A5498917AFE}" type="pres">
      <dgm:prSet presAssocID="{CDF5AC97-CC5E-4D7A-93B9-715606D7E738}" presName="dummyMaxCanvas" presStyleCnt="0">
        <dgm:presLayoutVars/>
      </dgm:prSet>
      <dgm:spPr/>
    </dgm:pt>
  </dgm:ptLst>
  <dgm:cxnLst>
    <dgm:cxn modelId="{9CAB2518-BBE0-4602-9748-911BF17ACE84}" type="presOf" srcId="{CDF5AC97-CC5E-4D7A-93B9-715606D7E738}" destId="{C2745397-A516-4F89-A5C4-C03AC324BA2C}" srcOrd="0" destOrd="0" presId="urn:microsoft.com/office/officeart/2005/8/layout/vProcess5"/>
    <dgm:cxn modelId="{9166EE8D-9108-4B7D-AB6D-28F09724D23E}" type="presParOf" srcId="{C2745397-A516-4F89-A5C4-C03AC324BA2C}" destId="{6E029DBB-907D-45A9-A156-6A5498917AFE}" srcOrd="0"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55B84B65-D78D-4890-AC18-69F106D7C435}"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BDB6DD28-ECE8-4439-AFA8-A7FE093C1BB7}">
      <dgm:prSet/>
      <dgm:spPr/>
      <dgm:t>
        <a:bodyPr/>
        <a:lstStyle/>
        <a:p>
          <a:r>
            <a:rPr lang="es-US" b="0" i="0" dirty="0"/>
            <a:t>Usar un modelo más complejo</a:t>
          </a:r>
          <a:endParaRPr lang="en-US" dirty="0"/>
        </a:p>
      </dgm:t>
    </dgm:pt>
    <dgm:pt modelId="{19542D0B-100A-4D9C-BEA6-18DD355B1F0C}" type="parTrans" cxnId="{5647EFA9-CCF7-4232-AD72-62A211801808}">
      <dgm:prSet/>
      <dgm:spPr/>
      <dgm:t>
        <a:bodyPr/>
        <a:lstStyle/>
        <a:p>
          <a:endParaRPr lang="en-US"/>
        </a:p>
      </dgm:t>
    </dgm:pt>
    <dgm:pt modelId="{B760CF52-2F30-48E1-A4DE-346BF1C4C2BC}" type="sibTrans" cxnId="{5647EFA9-CCF7-4232-AD72-62A211801808}">
      <dgm:prSet/>
      <dgm:spPr/>
      <dgm:t>
        <a:bodyPr/>
        <a:lstStyle/>
        <a:p>
          <a:endParaRPr lang="en-US"/>
        </a:p>
      </dgm:t>
    </dgm:pt>
    <dgm:pt modelId="{1A3AC468-B7BC-4D9D-A37F-6F1BE8B51938}">
      <dgm:prSet/>
      <dgm:spPr/>
      <dgm:t>
        <a:bodyPr/>
        <a:lstStyle/>
        <a:p>
          <a:r>
            <a:rPr lang="es-US" b="0" i="0" dirty="0"/>
            <a:t>Usar un modelo más simple</a:t>
          </a:r>
          <a:endParaRPr lang="en-US" dirty="0"/>
        </a:p>
      </dgm:t>
    </dgm:pt>
    <dgm:pt modelId="{6FC65F28-EECE-4BC1-8625-7494DD5A7EF0}" type="parTrans" cxnId="{DDDC14D6-4307-4A74-AA6D-B35A36C3DF71}">
      <dgm:prSet/>
      <dgm:spPr/>
      <dgm:t>
        <a:bodyPr/>
        <a:lstStyle/>
        <a:p>
          <a:endParaRPr lang="en-US"/>
        </a:p>
      </dgm:t>
    </dgm:pt>
    <dgm:pt modelId="{0C8E98F1-60FA-4BE7-BB57-EE41454DB5F3}" type="sibTrans" cxnId="{DDDC14D6-4307-4A74-AA6D-B35A36C3DF71}">
      <dgm:prSet/>
      <dgm:spPr/>
      <dgm:t>
        <a:bodyPr/>
        <a:lstStyle/>
        <a:p>
          <a:endParaRPr lang="en-US"/>
        </a:p>
      </dgm:t>
    </dgm:pt>
    <dgm:pt modelId="{65692580-3EF9-46D4-BF1D-1A13577BC969}">
      <dgm:prSet/>
      <dgm:spPr/>
      <dgm:t>
        <a:bodyPr/>
        <a:lstStyle/>
        <a:p>
          <a:r>
            <a:rPr lang="es-US" b="0" i="0" dirty="0"/>
            <a:t>Darnos cuenta de que necesitamos más datos y / o más características</a:t>
          </a:r>
          <a:endParaRPr lang="en-US" dirty="0"/>
        </a:p>
      </dgm:t>
    </dgm:pt>
    <dgm:pt modelId="{E929850C-C537-487F-A05A-CEF8C0BCB664}" type="parTrans" cxnId="{7500086A-92CF-4D29-B5D5-0FFE41D60209}">
      <dgm:prSet/>
      <dgm:spPr/>
      <dgm:t>
        <a:bodyPr/>
        <a:lstStyle/>
        <a:p>
          <a:endParaRPr lang="en-US"/>
        </a:p>
      </dgm:t>
    </dgm:pt>
    <dgm:pt modelId="{DDB8CE7C-6CA4-4536-A900-6F2640C44DE6}" type="sibTrans" cxnId="{7500086A-92CF-4D29-B5D5-0FFE41D60209}">
      <dgm:prSet/>
      <dgm:spPr/>
      <dgm:t>
        <a:bodyPr/>
        <a:lstStyle/>
        <a:p>
          <a:endParaRPr lang="en-US"/>
        </a:p>
      </dgm:t>
    </dgm:pt>
    <dgm:pt modelId="{6338BEEF-0E5E-4631-B625-B3946A85D115}">
      <dgm:prSet/>
      <dgm:spPr/>
      <dgm:t>
        <a:bodyPr/>
        <a:lstStyle/>
        <a:p>
          <a:r>
            <a:rPr lang="es-US" b="0" i="0" dirty="0"/>
            <a:t>Desarrollar una mejor comprensión del problema y entender mejor cuál es el siguiente paso a dar</a:t>
          </a:r>
          <a:endParaRPr lang="en-US" dirty="0"/>
        </a:p>
      </dgm:t>
    </dgm:pt>
    <dgm:pt modelId="{4EA3EB4A-577F-45F7-A5D3-194045394465}" type="parTrans" cxnId="{69B98331-15E1-4585-AA39-EC9A46128152}">
      <dgm:prSet/>
      <dgm:spPr/>
      <dgm:t>
        <a:bodyPr/>
        <a:lstStyle/>
        <a:p>
          <a:endParaRPr lang="en-US"/>
        </a:p>
      </dgm:t>
    </dgm:pt>
    <dgm:pt modelId="{AC9EC6EB-A036-45D9-89EC-0F4F735CA335}" type="sibTrans" cxnId="{69B98331-15E1-4585-AA39-EC9A46128152}">
      <dgm:prSet/>
      <dgm:spPr/>
      <dgm:t>
        <a:bodyPr/>
        <a:lstStyle/>
        <a:p>
          <a:endParaRPr lang="en-US"/>
        </a:p>
      </dgm:t>
    </dgm:pt>
    <dgm:pt modelId="{B34CEBB4-650B-40D7-A292-CF011719B5E2}" type="pres">
      <dgm:prSet presAssocID="{55B84B65-D78D-4890-AC18-69F106D7C435}" presName="linear" presStyleCnt="0">
        <dgm:presLayoutVars>
          <dgm:animLvl val="lvl"/>
          <dgm:resizeHandles val="exact"/>
        </dgm:presLayoutVars>
      </dgm:prSet>
      <dgm:spPr/>
    </dgm:pt>
    <dgm:pt modelId="{C09D364D-CC39-4B04-ADC9-A8037A018851}" type="pres">
      <dgm:prSet presAssocID="{BDB6DD28-ECE8-4439-AFA8-A7FE093C1BB7}" presName="parentText" presStyleLbl="node1" presStyleIdx="0" presStyleCnt="4">
        <dgm:presLayoutVars>
          <dgm:chMax val="0"/>
          <dgm:bulletEnabled val="1"/>
        </dgm:presLayoutVars>
      </dgm:prSet>
      <dgm:spPr/>
    </dgm:pt>
    <dgm:pt modelId="{215211DC-6815-4DDB-9E3E-94DC5F76194A}" type="pres">
      <dgm:prSet presAssocID="{B760CF52-2F30-48E1-A4DE-346BF1C4C2BC}" presName="spacer" presStyleCnt="0"/>
      <dgm:spPr/>
    </dgm:pt>
    <dgm:pt modelId="{E8ABC94A-4A33-4C34-9B3A-CEAFFD3751C3}" type="pres">
      <dgm:prSet presAssocID="{1A3AC468-B7BC-4D9D-A37F-6F1BE8B51938}" presName="parentText" presStyleLbl="node1" presStyleIdx="1" presStyleCnt="4">
        <dgm:presLayoutVars>
          <dgm:chMax val="0"/>
          <dgm:bulletEnabled val="1"/>
        </dgm:presLayoutVars>
      </dgm:prSet>
      <dgm:spPr/>
    </dgm:pt>
    <dgm:pt modelId="{F075B261-5DA5-47EB-9C91-3947793F4598}" type="pres">
      <dgm:prSet presAssocID="{0C8E98F1-60FA-4BE7-BB57-EE41454DB5F3}" presName="spacer" presStyleCnt="0"/>
      <dgm:spPr/>
    </dgm:pt>
    <dgm:pt modelId="{8F416554-1184-4E32-A821-06053A332283}" type="pres">
      <dgm:prSet presAssocID="{65692580-3EF9-46D4-BF1D-1A13577BC969}" presName="parentText" presStyleLbl="node1" presStyleIdx="2" presStyleCnt="4">
        <dgm:presLayoutVars>
          <dgm:chMax val="0"/>
          <dgm:bulletEnabled val="1"/>
        </dgm:presLayoutVars>
      </dgm:prSet>
      <dgm:spPr/>
    </dgm:pt>
    <dgm:pt modelId="{29561F26-8238-4048-8984-FED139904FD9}" type="pres">
      <dgm:prSet presAssocID="{DDB8CE7C-6CA4-4536-A900-6F2640C44DE6}" presName="spacer" presStyleCnt="0"/>
      <dgm:spPr/>
    </dgm:pt>
    <dgm:pt modelId="{103FFD01-5509-412B-A65B-0D36FA6DA2B5}" type="pres">
      <dgm:prSet presAssocID="{6338BEEF-0E5E-4631-B625-B3946A85D115}" presName="parentText" presStyleLbl="node1" presStyleIdx="3" presStyleCnt="4">
        <dgm:presLayoutVars>
          <dgm:chMax val="0"/>
          <dgm:bulletEnabled val="1"/>
        </dgm:presLayoutVars>
      </dgm:prSet>
      <dgm:spPr/>
    </dgm:pt>
  </dgm:ptLst>
  <dgm:cxnLst>
    <dgm:cxn modelId="{6D6D292C-32BF-4DE7-84AD-E5637B41AC59}" type="presOf" srcId="{BDB6DD28-ECE8-4439-AFA8-A7FE093C1BB7}" destId="{C09D364D-CC39-4B04-ADC9-A8037A018851}" srcOrd="0" destOrd="0" presId="urn:microsoft.com/office/officeart/2005/8/layout/vList2"/>
    <dgm:cxn modelId="{BDB0952C-8E30-47C2-9A8B-4D69F673F186}" type="presOf" srcId="{1A3AC468-B7BC-4D9D-A37F-6F1BE8B51938}" destId="{E8ABC94A-4A33-4C34-9B3A-CEAFFD3751C3}" srcOrd="0" destOrd="0" presId="urn:microsoft.com/office/officeart/2005/8/layout/vList2"/>
    <dgm:cxn modelId="{69B98331-15E1-4585-AA39-EC9A46128152}" srcId="{55B84B65-D78D-4890-AC18-69F106D7C435}" destId="{6338BEEF-0E5E-4631-B625-B3946A85D115}" srcOrd="3" destOrd="0" parTransId="{4EA3EB4A-577F-45F7-A5D3-194045394465}" sibTransId="{AC9EC6EB-A036-45D9-89EC-0F4F735CA335}"/>
    <dgm:cxn modelId="{BC2ECB37-9BFA-45F6-8984-52BA3BDA4B22}" type="presOf" srcId="{6338BEEF-0E5E-4631-B625-B3946A85D115}" destId="{103FFD01-5509-412B-A65B-0D36FA6DA2B5}" srcOrd="0" destOrd="0" presId="urn:microsoft.com/office/officeart/2005/8/layout/vList2"/>
    <dgm:cxn modelId="{7500086A-92CF-4D29-B5D5-0FFE41D60209}" srcId="{55B84B65-D78D-4890-AC18-69F106D7C435}" destId="{65692580-3EF9-46D4-BF1D-1A13577BC969}" srcOrd="2" destOrd="0" parTransId="{E929850C-C537-487F-A05A-CEF8C0BCB664}" sibTransId="{DDB8CE7C-6CA4-4536-A900-6F2640C44DE6}"/>
    <dgm:cxn modelId="{212A904B-5197-491D-ADF5-589B734F7502}" type="presOf" srcId="{65692580-3EF9-46D4-BF1D-1A13577BC969}" destId="{8F416554-1184-4E32-A821-06053A332283}" srcOrd="0" destOrd="0" presId="urn:microsoft.com/office/officeart/2005/8/layout/vList2"/>
    <dgm:cxn modelId="{BD460F95-B8E7-45E1-B664-B8F467E13000}" type="presOf" srcId="{55B84B65-D78D-4890-AC18-69F106D7C435}" destId="{B34CEBB4-650B-40D7-A292-CF011719B5E2}" srcOrd="0" destOrd="0" presId="urn:microsoft.com/office/officeart/2005/8/layout/vList2"/>
    <dgm:cxn modelId="{5647EFA9-CCF7-4232-AD72-62A211801808}" srcId="{55B84B65-D78D-4890-AC18-69F106D7C435}" destId="{BDB6DD28-ECE8-4439-AFA8-A7FE093C1BB7}" srcOrd="0" destOrd="0" parTransId="{19542D0B-100A-4D9C-BEA6-18DD355B1F0C}" sibTransId="{B760CF52-2F30-48E1-A4DE-346BF1C4C2BC}"/>
    <dgm:cxn modelId="{DDDC14D6-4307-4A74-AA6D-B35A36C3DF71}" srcId="{55B84B65-D78D-4890-AC18-69F106D7C435}" destId="{1A3AC468-B7BC-4D9D-A37F-6F1BE8B51938}" srcOrd="1" destOrd="0" parTransId="{6FC65F28-EECE-4BC1-8625-7494DD5A7EF0}" sibTransId="{0C8E98F1-60FA-4BE7-BB57-EE41454DB5F3}"/>
    <dgm:cxn modelId="{219A8952-5ED0-4B35-BD14-3A62FDCACFC9}" type="presParOf" srcId="{B34CEBB4-650B-40D7-A292-CF011719B5E2}" destId="{C09D364D-CC39-4B04-ADC9-A8037A018851}" srcOrd="0" destOrd="0" presId="urn:microsoft.com/office/officeart/2005/8/layout/vList2"/>
    <dgm:cxn modelId="{22BAB39F-8098-48D5-8B05-C3FC35389077}" type="presParOf" srcId="{B34CEBB4-650B-40D7-A292-CF011719B5E2}" destId="{215211DC-6815-4DDB-9E3E-94DC5F76194A}" srcOrd="1" destOrd="0" presId="urn:microsoft.com/office/officeart/2005/8/layout/vList2"/>
    <dgm:cxn modelId="{E7CD6984-ABA3-488E-9F96-5F9A7C1CC947}" type="presParOf" srcId="{B34CEBB4-650B-40D7-A292-CF011719B5E2}" destId="{E8ABC94A-4A33-4C34-9B3A-CEAFFD3751C3}" srcOrd="2" destOrd="0" presId="urn:microsoft.com/office/officeart/2005/8/layout/vList2"/>
    <dgm:cxn modelId="{B7075D74-D2B0-4FE6-B9F9-ECAE0B25F498}" type="presParOf" srcId="{B34CEBB4-650B-40D7-A292-CF011719B5E2}" destId="{F075B261-5DA5-47EB-9C91-3947793F4598}" srcOrd="3" destOrd="0" presId="urn:microsoft.com/office/officeart/2005/8/layout/vList2"/>
    <dgm:cxn modelId="{1CFAB4B5-353C-4536-96AC-789904EE1E9A}" type="presParOf" srcId="{B34CEBB4-650B-40D7-A292-CF011719B5E2}" destId="{8F416554-1184-4E32-A821-06053A332283}" srcOrd="4" destOrd="0" presId="urn:microsoft.com/office/officeart/2005/8/layout/vList2"/>
    <dgm:cxn modelId="{8BC1A5FB-130E-4E8E-8C0E-E850725E455D}" type="presParOf" srcId="{B34CEBB4-650B-40D7-A292-CF011719B5E2}" destId="{29561F26-8238-4048-8984-FED139904FD9}" srcOrd="5" destOrd="0" presId="urn:microsoft.com/office/officeart/2005/8/layout/vList2"/>
    <dgm:cxn modelId="{BC05E865-671A-4BD6-A1E9-2A624A9EF568}" type="presParOf" srcId="{B34CEBB4-650B-40D7-A292-CF011719B5E2}" destId="{103FFD01-5509-412B-A65B-0D36FA6DA2B5}"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0B2451C-BC6D-44EB-8D2E-646B6E3B2216}">
      <dsp:nvSpPr>
        <dsp:cNvPr id="0" name=""/>
        <dsp:cNvSpPr/>
      </dsp:nvSpPr>
      <dsp:spPr>
        <a:xfrm>
          <a:off x="1063980" y="719741"/>
          <a:ext cx="1274535" cy="127453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ADD8215-2ECA-4D79-9575-35833A79F403}">
      <dsp:nvSpPr>
        <dsp:cNvPr id="0" name=""/>
        <dsp:cNvSpPr/>
      </dsp:nvSpPr>
      <dsp:spPr>
        <a:xfrm>
          <a:off x="285097" y="2346338"/>
          <a:ext cx="28323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s-US" sz="1700" b="0" i="0" kern="1200"/>
            <a:t>¿Cuál es el principal objetivo?. ¿Qué vamos a intentar predecir?</a:t>
          </a:r>
          <a:endParaRPr lang="en-US" sz="1700" kern="1200"/>
        </a:p>
      </dsp:txBody>
      <dsp:txXfrm>
        <a:off x="285097" y="2346338"/>
        <a:ext cx="2832300" cy="720000"/>
      </dsp:txXfrm>
    </dsp:sp>
    <dsp:sp modelId="{7546B19D-D7CC-4FDA-8393-4905F5105BA2}">
      <dsp:nvSpPr>
        <dsp:cNvPr id="0" name=""/>
        <dsp:cNvSpPr/>
      </dsp:nvSpPr>
      <dsp:spPr>
        <a:xfrm>
          <a:off x="4391932" y="719741"/>
          <a:ext cx="1274535" cy="127453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5DFAA21-29DC-4799-9171-FD1F55064BB2}">
      <dsp:nvSpPr>
        <dsp:cNvPr id="0" name=""/>
        <dsp:cNvSpPr/>
      </dsp:nvSpPr>
      <dsp:spPr>
        <a:xfrm>
          <a:off x="3613050" y="2346338"/>
          <a:ext cx="28323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s-US" sz="1700" b="0" i="0" kern="1200"/>
            <a:t>¿Cuáles son las características objetivo?</a:t>
          </a:r>
          <a:endParaRPr lang="en-US" sz="1700" kern="1200"/>
        </a:p>
      </dsp:txBody>
      <dsp:txXfrm>
        <a:off x="3613050" y="2346338"/>
        <a:ext cx="2832300" cy="720000"/>
      </dsp:txXfrm>
    </dsp:sp>
    <dsp:sp modelId="{58551321-9CEA-481A-8BC2-F6C18D3A0D76}">
      <dsp:nvSpPr>
        <dsp:cNvPr id="0" name=""/>
        <dsp:cNvSpPr/>
      </dsp:nvSpPr>
      <dsp:spPr>
        <a:xfrm>
          <a:off x="7719885" y="719741"/>
          <a:ext cx="1274535" cy="127453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2AA1D77-DAD5-48DE-8987-41B42586E647}">
      <dsp:nvSpPr>
        <dsp:cNvPr id="0" name=""/>
        <dsp:cNvSpPr/>
      </dsp:nvSpPr>
      <dsp:spPr>
        <a:xfrm>
          <a:off x="6941002" y="2346338"/>
          <a:ext cx="28323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s-US" sz="1700" b="0" i="0" kern="1200"/>
            <a:t>¿Cuáles son los datos de entrada?, ¿están disponibles?</a:t>
          </a:r>
          <a:endParaRPr lang="en-US" sz="1700" kern="1200"/>
        </a:p>
      </dsp:txBody>
      <dsp:txXfrm>
        <a:off x="6941002" y="2346338"/>
        <a:ext cx="2832300"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86DAB2-C8AC-401D-9C5A-D0FACFD14191}">
      <dsp:nvSpPr>
        <dsp:cNvPr id="0" name=""/>
        <dsp:cNvSpPr/>
      </dsp:nvSpPr>
      <dsp:spPr>
        <a:xfrm>
          <a:off x="0" y="1571"/>
          <a:ext cx="10058399" cy="796407"/>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87E782B-61F3-48FE-A729-43B0B7B6EE82}">
      <dsp:nvSpPr>
        <dsp:cNvPr id="0" name=""/>
        <dsp:cNvSpPr/>
      </dsp:nvSpPr>
      <dsp:spPr>
        <a:xfrm>
          <a:off x="240913" y="180763"/>
          <a:ext cx="438024" cy="43802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6516A58-0235-4160-9E68-69FB21EB2221}">
      <dsp:nvSpPr>
        <dsp:cNvPr id="0" name=""/>
        <dsp:cNvSpPr/>
      </dsp:nvSpPr>
      <dsp:spPr>
        <a:xfrm>
          <a:off x="919851" y="1571"/>
          <a:ext cx="9138548" cy="7964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4286" tIns="84286" rIns="84286" bIns="84286" numCol="1" spcCol="1270" anchor="ctr" anchorCtr="0">
          <a:noAutofit/>
        </a:bodyPr>
        <a:lstStyle/>
        <a:p>
          <a:pPr marL="0" lvl="0" indent="0" algn="l" defTabSz="977900">
            <a:lnSpc>
              <a:spcPct val="90000"/>
            </a:lnSpc>
            <a:spcBef>
              <a:spcPct val="0"/>
            </a:spcBef>
            <a:spcAft>
              <a:spcPct val="35000"/>
            </a:spcAft>
            <a:buNone/>
          </a:pPr>
          <a:r>
            <a:rPr lang="es-US" sz="2200" b="0" i="0" kern="1200"/>
            <a:t>¿A qué clase de problema nos enfrentamos?, ¿clasificación binaria?, ¿agrupamiento?</a:t>
          </a:r>
          <a:endParaRPr lang="en-US" sz="2200" kern="1200"/>
        </a:p>
      </dsp:txBody>
      <dsp:txXfrm>
        <a:off x="919851" y="1571"/>
        <a:ext cx="9138548" cy="796407"/>
      </dsp:txXfrm>
    </dsp:sp>
    <dsp:sp modelId="{92E369C4-0DED-4D07-A640-2DC61CBC0636}">
      <dsp:nvSpPr>
        <dsp:cNvPr id="0" name=""/>
        <dsp:cNvSpPr/>
      </dsp:nvSpPr>
      <dsp:spPr>
        <a:xfrm>
          <a:off x="0" y="997081"/>
          <a:ext cx="10058399" cy="796407"/>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6C7BB70-BCB5-41C2-A4F6-1D77FA81FB2F}">
      <dsp:nvSpPr>
        <dsp:cNvPr id="0" name=""/>
        <dsp:cNvSpPr/>
      </dsp:nvSpPr>
      <dsp:spPr>
        <a:xfrm>
          <a:off x="240913" y="1176272"/>
          <a:ext cx="438024" cy="43802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5F71556-1B21-4602-9B73-DD392F67B6A3}">
      <dsp:nvSpPr>
        <dsp:cNvPr id="0" name=""/>
        <dsp:cNvSpPr/>
      </dsp:nvSpPr>
      <dsp:spPr>
        <a:xfrm>
          <a:off x="919851" y="997081"/>
          <a:ext cx="9138548" cy="7964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4286" tIns="84286" rIns="84286" bIns="84286" numCol="1" spcCol="1270" anchor="ctr" anchorCtr="0">
          <a:noAutofit/>
        </a:bodyPr>
        <a:lstStyle/>
        <a:p>
          <a:pPr marL="0" lvl="0" indent="0" algn="l" defTabSz="977900">
            <a:lnSpc>
              <a:spcPct val="90000"/>
            </a:lnSpc>
            <a:spcBef>
              <a:spcPct val="0"/>
            </a:spcBef>
            <a:spcAft>
              <a:spcPct val="35000"/>
            </a:spcAft>
            <a:buNone/>
          </a:pPr>
          <a:r>
            <a:rPr lang="es-US" sz="2200" b="0" i="0" kern="1200"/>
            <a:t>¿Cuál es la mejora esperada?</a:t>
          </a:r>
          <a:endParaRPr lang="en-US" sz="2200" kern="1200"/>
        </a:p>
      </dsp:txBody>
      <dsp:txXfrm>
        <a:off x="919851" y="997081"/>
        <a:ext cx="9138548" cy="796407"/>
      </dsp:txXfrm>
    </dsp:sp>
    <dsp:sp modelId="{9EF83FDA-5B7F-41CC-9138-01F678D6D74D}">
      <dsp:nvSpPr>
        <dsp:cNvPr id="0" name=""/>
        <dsp:cNvSpPr/>
      </dsp:nvSpPr>
      <dsp:spPr>
        <a:xfrm>
          <a:off x="0" y="1992590"/>
          <a:ext cx="10058399" cy="796407"/>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E08C2BF-1A9C-40DA-8A19-F5E3141A8986}">
      <dsp:nvSpPr>
        <dsp:cNvPr id="0" name=""/>
        <dsp:cNvSpPr/>
      </dsp:nvSpPr>
      <dsp:spPr>
        <a:xfrm>
          <a:off x="240913" y="2171782"/>
          <a:ext cx="438024" cy="43802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F0D1F9E-02C9-4D9C-8004-C5DB7D35A945}">
      <dsp:nvSpPr>
        <dsp:cNvPr id="0" name=""/>
        <dsp:cNvSpPr/>
      </dsp:nvSpPr>
      <dsp:spPr>
        <a:xfrm>
          <a:off x="919851" y="1992590"/>
          <a:ext cx="9138548" cy="7964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4286" tIns="84286" rIns="84286" bIns="84286" numCol="1" spcCol="1270" anchor="ctr" anchorCtr="0">
          <a:noAutofit/>
        </a:bodyPr>
        <a:lstStyle/>
        <a:p>
          <a:pPr marL="0" lvl="0" indent="0" algn="l" defTabSz="977900">
            <a:lnSpc>
              <a:spcPct val="90000"/>
            </a:lnSpc>
            <a:spcBef>
              <a:spcPct val="0"/>
            </a:spcBef>
            <a:spcAft>
              <a:spcPct val="35000"/>
            </a:spcAft>
            <a:buNone/>
          </a:pPr>
          <a:r>
            <a:rPr lang="es-US" sz="2200" b="0" i="0" kern="1200"/>
            <a:t>¿Cuál es el estado actual de la variable objetivo?</a:t>
          </a:r>
          <a:endParaRPr lang="en-US" sz="2200" kern="1200"/>
        </a:p>
      </dsp:txBody>
      <dsp:txXfrm>
        <a:off x="919851" y="1992590"/>
        <a:ext cx="9138548" cy="796407"/>
      </dsp:txXfrm>
    </dsp:sp>
    <dsp:sp modelId="{2900F9FE-43F2-496D-A99E-6875816DA5DA}">
      <dsp:nvSpPr>
        <dsp:cNvPr id="0" name=""/>
        <dsp:cNvSpPr/>
      </dsp:nvSpPr>
      <dsp:spPr>
        <a:xfrm>
          <a:off x="0" y="2988100"/>
          <a:ext cx="10058399" cy="796407"/>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A0BCB9C-D5F4-47AE-9DC0-D37DE4851F02}">
      <dsp:nvSpPr>
        <dsp:cNvPr id="0" name=""/>
        <dsp:cNvSpPr/>
      </dsp:nvSpPr>
      <dsp:spPr>
        <a:xfrm>
          <a:off x="240913" y="3167292"/>
          <a:ext cx="438024" cy="43802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60AE046-27BC-4101-B616-FFAD50E28A2B}">
      <dsp:nvSpPr>
        <dsp:cNvPr id="0" name=""/>
        <dsp:cNvSpPr/>
      </dsp:nvSpPr>
      <dsp:spPr>
        <a:xfrm>
          <a:off x="919851" y="2988100"/>
          <a:ext cx="9138548" cy="7964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4286" tIns="84286" rIns="84286" bIns="84286" numCol="1" spcCol="1270" anchor="ctr" anchorCtr="0">
          <a:noAutofit/>
        </a:bodyPr>
        <a:lstStyle/>
        <a:p>
          <a:pPr marL="0" lvl="0" indent="0" algn="l" defTabSz="977900">
            <a:lnSpc>
              <a:spcPct val="90000"/>
            </a:lnSpc>
            <a:spcBef>
              <a:spcPct val="0"/>
            </a:spcBef>
            <a:spcAft>
              <a:spcPct val="35000"/>
            </a:spcAft>
            <a:buNone/>
          </a:pPr>
          <a:r>
            <a:rPr lang="es-US" sz="2200" b="0" i="0" kern="1200"/>
            <a:t>¿Cómo se va a medir la variable objetivo?</a:t>
          </a:r>
          <a:endParaRPr lang="en-US" sz="2200" kern="1200"/>
        </a:p>
      </dsp:txBody>
      <dsp:txXfrm>
        <a:off x="919851" y="2988100"/>
        <a:ext cx="9138548" cy="79640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171A560-7D82-4C6A-90CD-D7EBD6B20BF8}">
      <dsp:nvSpPr>
        <dsp:cNvPr id="0" name=""/>
        <dsp:cNvSpPr/>
      </dsp:nvSpPr>
      <dsp:spPr>
        <a:xfrm>
          <a:off x="377190" y="3160"/>
          <a:ext cx="2907506" cy="1744503"/>
        </a:xfrm>
        <a:prstGeom prst="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ctr" defTabSz="1555750">
            <a:lnSpc>
              <a:spcPct val="90000"/>
            </a:lnSpc>
            <a:spcBef>
              <a:spcPct val="0"/>
            </a:spcBef>
            <a:spcAft>
              <a:spcPct val="35000"/>
            </a:spcAft>
            <a:buNone/>
          </a:pPr>
          <a:r>
            <a:rPr lang="es-SV" sz="3500" kern="1200"/>
            <a:t>1. Entender el problema</a:t>
          </a:r>
          <a:endParaRPr lang="en-US" sz="3500" kern="1200"/>
        </a:p>
      </dsp:txBody>
      <dsp:txXfrm>
        <a:off x="377190" y="3160"/>
        <a:ext cx="2907506" cy="1744503"/>
      </dsp:txXfrm>
    </dsp:sp>
    <dsp:sp modelId="{115D809F-FEBD-4DAA-88E6-4C37F9435A83}">
      <dsp:nvSpPr>
        <dsp:cNvPr id="0" name=""/>
        <dsp:cNvSpPr/>
      </dsp:nvSpPr>
      <dsp:spPr>
        <a:xfrm>
          <a:off x="3575446" y="3160"/>
          <a:ext cx="2907506" cy="1744503"/>
        </a:xfrm>
        <a:prstGeom prst="rect">
          <a:avLst/>
        </a:prstGeom>
        <a:solidFill>
          <a:schemeClr val="accent2">
            <a:hueOff val="9759"/>
            <a:satOff val="-6719"/>
            <a:lumOff val="-1716"/>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ctr" defTabSz="1555750">
            <a:lnSpc>
              <a:spcPct val="90000"/>
            </a:lnSpc>
            <a:spcBef>
              <a:spcPct val="0"/>
            </a:spcBef>
            <a:spcAft>
              <a:spcPct val="35000"/>
            </a:spcAft>
            <a:buNone/>
          </a:pPr>
          <a:r>
            <a:rPr lang="es-SV" sz="3500" kern="1200"/>
            <a:t>2. Entender los datos</a:t>
          </a:r>
          <a:endParaRPr lang="en-US" sz="3500" kern="1200"/>
        </a:p>
      </dsp:txBody>
      <dsp:txXfrm>
        <a:off x="3575446" y="3160"/>
        <a:ext cx="2907506" cy="1744503"/>
      </dsp:txXfrm>
    </dsp:sp>
    <dsp:sp modelId="{894BEFCE-4FF8-487D-A73B-E7CAD2AB332D}">
      <dsp:nvSpPr>
        <dsp:cNvPr id="0" name=""/>
        <dsp:cNvSpPr/>
      </dsp:nvSpPr>
      <dsp:spPr>
        <a:xfrm>
          <a:off x="6773703" y="3160"/>
          <a:ext cx="2907506" cy="1744503"/>
        </a:xfrm>
        <a:prstGeom prst="rect">
          <a:avLst/>
        </a:prstGeom>
        <a:solidFill>
          <a:schemeClr val="accent2">
            <a:hueOff val="19519"/>
            <a:satOff val="-13438"/>
            <a:lumOff val="-3431"/>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ctr" defTabSz="1555750">
            <a:lnSpc>
              <a:spcPct val="90000"/>
            </a:lnSpc>
            <a:spcBef>
              <a:spcPct val="0"/>
            </a:spcBef>
            <a:spcAft>
              <a:spcPct val="35000"/>
            </a:spcAft>
            <a:buNone/>
          </a:pPr>
          <a:r>
            <a:rPr lang="es-SV" sz="3500" kern="1200"/>
            <a:t>Análisis exploratorio de datos</a:t>
          </a:r>
          <a:endParaRPr lang="en-US" sz="3500" kern="1200"/>
        </a:p>
      </dsp:txBody>
      <dsp:txXfrm>
        <a:off x="6773703" y="3160"/>
        <a:ext cx="2907506" cy="1744503"/>
      </dsp:txXfrm>
    </dsp:sp>
    <dsp:sp modelId="{8C649FB1-5D7A-4387-9809-7042CE23D784}">
      <dsp:nvSpPr>
        <dsp:cNvPr id="0" name=""/>
        <dsp:cNvSpPr/>
      </dsp:nvSpPr>
      <dsp:spPr>
        <a:xfrm>
          <a:off x="1976318" y="2038415"/>
          <a:ext cx="2907506" cy="1744503"/>
        </a:xfrm>
        <a:prstGeom prst="rect">
          <a:avLst/>
        </a:prstGeom>
        <a:solidFill>
          <a:schemeClr val="accent2">
            <a:hueOff val="29278"/>
            <a:satOff val="-20157"/>
            <a:lumOff val="-5147"/>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ctr" defTabSz="1555750">
            <a:lnSpc>
              <a:spcPct val="90000"/>
            </a:lnSpc>
            <a:spcBef>
              <a:spcPct val="0"/>
            </a:spcBef>
            <a:spcAft>
              <a:spcPct val="35000"/>
            </a:spcAft>
            <a:buNone/>
          </a:pPr>
          <a:r>
            <a:rPr lang="es-SV" sz="3500" kern="1200"/>
            <a:t>Hacer matriz de correlación</a:t>
          </a:r>
          <a:endParaRPr lang="en-US" sz="3500" kern="1200"/>
        </a:p>
      </dsp:txBody>
      <dsp:txXfrm>
        <a:off x="1976318" y="2038415"/>
        <a:ext cx="2907506" cy="1744503"/>
      </dsp:txXfrm>
    </dsp:sp>
    <dsp:sp modelId="{0BE2BFE5-A789-4BC4-B799-E5AF01E25660}">
      <dsp:nvSpPr>
        <dsp:cNvPr id="0" name=""/>
        <dsp:cNvSpPr/>
      </dsp:nvSpPr>
      <dsp:spPr>
        <a:xfrm>
          <a:off x="5174575" y="2038415"/>
          <a:ext cx="2907506" cy="1744503"/>
        </a:xfrm>
        <a:prstGeom prst="rect">
          <a:avLst/>
        </a:prstGeom>
        <a:solidFill>
          <a:schemeClr val="accent2">
            <a:hueOff val="39038"/>
            <a:satOff val="-26876"/>
            <a:lumOff val="-6863"/>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ctr" defTabSz="1555750">
            <a:lnSpc>
              <a:spcPct val="90000"/>
            </a:lnSpc>
            <a:spcBef>
              <a:spcPct val="0"/>
            </a:spcBef>
            <a:spcAft>
              <a:spcPct val="35000"/>
            </a:spcAft>
            <a:buNone/>
          </a:pPr>
          <a:r>
            <a:rPr lang="es-SV" sz="3500" kern="1200"/>
            <a:t>Entender el “storytelling”</a:t>
          </a:r>
          <a:endParaRPr lang="en-US" sz="3500" kern="1200"/>
        </a:p>
      </dsp:txBody>
      <dsp:txXfrm>
        <a:off x="5174575" y="2038415"/>
        <a:ext cx="2907506" cy="174450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D7810A-35DB-4F12-B41F-A1356E047A00}">
      <dsp:nvSpPr>
        <dsp:cNvPr id="0" name=""/>
        <dsp:cNvSpPr/>
      </dsp:nvSpPr>
      <dsp:spPr>
        <a:xfrm>
          <a:off x="1816199" y="93039"/>
          <a:ext cx="2196000" cy="2196000"/>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7ECA5B8-C562-4FB1-A87A-A6DB49E8DFDC}">
      <dsp:nvSpPr>
        <dsp:cNvPr id="0" name=""/>
        <dsp:cNvSpPr/>
      </dsp:nvSpPr>
      <dsp:spPr>
        <a:xfrm>
          <a:off x="2284199" y="561039"/>
          <a:ext cx="1260000" cy="126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A69C63B-59F4-4C0A-A07A-B503BC7A5BBB}">
      <dsp:nvSpPr>
        <dsp:cNvPr id="0" name=""/>
        <dsp:cNvSpPr/>
      </dsp:nvSpPr>
      <dsp:spPr>
        <a:xfrm>
          <a:off x="1114199" y="2973040"/>
          <a:ext cx="36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defRPr cap="all"/>
          </a:pPr>
          <a:r>
            <a:rPr lang="es-SV" sz="2300" kern="1200"/>
            <a:t>Definir un criterio de evaluación</a:t>
          </a:r>
          <a:endParaRPr lang="en-US" sz="2300" kern="1200"/>
        </a:p>
      </dsp:txBody>
      <dsp:txXfrm>
        <a:off x="1114199" y="2973040"/>
        <a:ext cx="3600000" cy="720000"/>
      </dsp:txXfrm>
    </dsp:sp>
    <dsp:sp modelId="{410E267C-28D2-4734-96BE-BF0113B0D3B7}">
      <dsp:nvSpPr>
        <dsp:cNvPr id="0" name=""/>
        <dsp:cNvSpPr/>
      </dsp:nvSpPr>
      <dsp:spPr>
        <a:xfrm>
          <a:off x="6046199" y="93039"/>
          <a:ext cx="2196000" cy="2196000"/>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1836671-DBB8-499F-9500-18DA564DC887}">
      <dsp:nvSpPr>
        <dsp:cNvPr id="0" name=""/>
        <dsp:cNvSpPr/>
      </dsp:nvSpPr>
      <dsp:spPr>
        <a:xfrm>
          <a:off x="6514199" y="561039"/>
          <a:ext cx="1260000" cy="126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DCF481A-C059-41F4-B692-63FA9A93BA15}">
      <dsp:nvSpPr>
        <dsp:cNvPr id="0" name=""/>
        <dsp:cNvSpPr/>
      </dsp:nvSpPr>
      <dsp:spPr>
        <a:xfrm>
          <a:off x="5344199" y="2973040"/>
          <a:ext cx="36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defRPr cap="all"/>
          </a:pPr>
          <a:r>
            <a:rPr lang="es-SV" sz="2300" kern="1200"/>
            <a:t>Métricas para clasificación </a:t>
          </a:r>
          <a:endParaRPr lang="en-US" sz="2300" kern="1200"/>
        </a:p>
      </dsp:txBody>
      <dsp:txXfrm>
        <a:off x="5344199" y="2973040"/>
        <a:ext cx="3600000" cy="72000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09D364D-CC39-4B04-ADC9-A8037A018851}">
      <dsp:nvSpPr>
        <dsp:cNvPr id="0" name=""/>
        <dsp:cNvSpPr/>
      </dsp:nvSpPr>
      <dsp:spPr>
        <a:xfrm>
          <a:off x="0" y="730698"/>
          <a:ext cx="6797675" cy="993128"/>
        </a:xfrm>
        <a:prstGeom prst="round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s-US" sz="2500" b="0" i="0" kern="1200" dirty="0"/>
            <a:t>Usar un modelo más complejo</a:t>
          </a:r>
          <a:endParaRPr lang="en-US" sz="2500" kern="1200" dirty="0"/>
        </a:p>
      </dsp:txBody>
      <dsp:txXfrm>
        <a:off x="48481" y="779179"/>
        <a:ext cx="6700713" cy="896166"/>
      </dsp:txXfrm>
    </dsp:sp>
    <dsp:sp modelId="{E8ABC94A-4A33-4C34-9B3A-CEAFFD3751C3}">
      <dsp:nvSpPr>
        <dsp:cNvPr id="0" name=""/>
        <dsp:cNvSpPr/>
      </dsp:nvSpPr>
      <dsp:spPr>
        <a:xfrm>
          <a:off x="0" y="1795827"/>
          <a:ext cx="6797675" cy="993128"/>
        </a:xfrm>
        <a:prstGeom prst="roundRect">
          <a:avLst/>
        </a:prstGeom>
        <a:solidFill>
          <a:schemeClr val="accent2">
            <a:hueOff val="13013"/>
            <a:satOff val="-8959"/>
            <a:lumOff val="-2288"/>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s-US" sz="2500" b="0" i="0" kern="1200" dirty="0"/>
            <a:t>Usar un modelo más simple</a:t>
          </a:r>
          <a:endParaRPr lang="en-US" sz="2500" kern="1200" dirty="0"/>
        </a:p>
      </dsp:txBody>
      <dsp:txXfrm>
        <a:off x="48481" y="1844308"/>
        <a:ext cx="6700713" cy="896166"/>
      </dsp:txXfrm>
    </dsp:sp>
    <dsp:sp modelId="{8F416554-1184-4E32-A821-06053A332283}">
      <dsp:nvSpPr>
        <dsp:cNvPr id="0" name=""/>
        <dsp:cNvSpPr/>
      </dsp:nvSpPr>
      <dsp:spPr>
        <a:xfrm>
          <a:off x="0" y="2860956"/>
          <a:ext cx="6797675" cy="993128"/>
        </a:xfrm>
        <a:prstGeom prst="roundRect">
          <a:avLst/>
        </a:prstGeom>
        <a:solidFill>
          <a:schemeClr val="accent2">
            <a:hueOff val="26025"/>
            <a:satOff val="-17917"/>
            <a:lumOff val="-4575"/>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s-US" sz="2500" b="0" i="0" kern="1200" dirty="0"/>
            <a:t>Darnos cuenta de que necesitamos más datos y / o más características</a:t>
          </a:r>
          <a:endParaRPr lang="en-US" sz="2500" kern="1200" dirty="0"/>
        </a:p>
      </dsp:txBody>
      <dsp:txXfrm>
        <a:off x="48481" y="2909437"/>
        <a:ext cx="6700713" cy="896166"/>
      </dsp:txXfrm>
    </dsp:sp>
    <dsp:sp modelId="{103FFD01-5509-412B-A65B-0D36FA6DA2B5}">
      <dsp:nvSpPr>
        <dsp:cNvPr id="0" name=""/>
        <dsp:cNvSpPr/>
      </dsp:nvSpPr>
      <dsp:spPr>
        <a:xfrm>
          <a:off x="0" y="3926084"/>
          <a:ext cx="6797675" cy="993128"/>
        </a:xfrm>
        <a:prstGeom prst="roundRect">
          <a:avLst/>
        </a:prstGeom>
        <a:solidFill>
          <a:schemeClr val="accent2">
            <a:hueOff val="39038"/>
            <a:satOff val="-26876"/>
            <a:lumOff val="-6863"/>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s-US" sz="2500" b="0" i="0" kern="1200" dirty="0"/>
            <a:t>Desarrollar una mejor comprensión del problema y entender mejor cuál es el siguiente paso a dar</a:t>
          </a:r>
          <a:endParaRPr lang="en-US" sz="2500" kern="1200" dirty="0"/>
        </a:p>
      </dsp:txBody>
      <dsp:txXfrm>
        <a:off x="48481" y="3974565"/>
        <a:ext cx="6700713" cy="896166"/>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5.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SV"/>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FD7FF39-39FB-4913-ABEC-D760BC6048AB}" type="datetimeFigureOut">
              <a:rPr lang="es-SV" smtClean="0"/>
              <a:t>7/5/2022</a:t>
            </a:fld>
            <a:endParaRPr lang="es-SV"/>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SV"/>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SV"/>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SV"/>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ECD3985-65D8-4EE4-A917-FAC5ABD2B70D}" type="slidenum">
              <a:rPr lang="es-SV" smtClean="0"/>
              <a:t>‹Nº›</a:t>
            </a:fld>
            <a:endParaRPr lang="es-SV"/>
          </a:p>
        </p:txBody>
      </p:sp>
    </p:spTree>
    <p:extLst>
      <p:ext uri="{BB962C8B-B14F-4D97-AF65-F5344CB8AC3E}">
        <p14:creationId xmlns:p14="http://schemas.microsoft.com/office/powerpoint/2010/main" val="38509855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SV" dirty="0"/>
          </a:p>
        </p:txBody>
      </p:sp>
      <p:sp>
        <p:nvSpPr>
          <p:cNvPr id="4" name="Marcador de número de diapositiva 3"/>
          <p:cNvSpPr>
            <a:spLocks noGrp="1"/>
          </p:cNvSpPr>
          <p:nvPr>
            <p:ph type="sldNum" sz="quarter" idx="5"/>
          </p:nvPr>
        </p:nvSpPr>
        <p:spPr/>
        <p:txBody>
          <a:bodyPr/>
          <a:lstStyle/>
          <a:p>
            <a:fld id="{08C789B1-372F-4EFD-BB90-E428FD7E8514}" type="slidenum">
              <a:rPr lang="es-SV" smtClean="0"/>
              <a:t>2</a:t>
            </a:fld>
            <a:endParaRPr lang="es-SV"/>
          </a:p>
        </p:txBody>
      </p:sp>
    </p:spTree>
    <p:extLst>
      <p:ext uri="{BB962C8B-B14F-4D97-AF65-F5344CB8AC3E}">
        <p14:creationId xmlns:p14="http://schemas.microsoft.com/office/powerpoint/2010/main" val="36358148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857D6452-3DBB-4373-95F7-078FB95AE14C}" type="datetimeFigureOut">
              <a:rPr lang="es-SV" smtClean="0"/>
              <a:t>7/5/2022</a:t>
            </a:fld>
            <a:endParaRPr lang="es-SV"/>
          </a:p>
        </p:txBody>
      </p:sp>
      <p:sp>
        <p:nvSpPr>
          <p:cNvPr id="5" name="Footer Placeholder 4"/>
          <p:cNvSpPr>
            <a:spLocks noGrp="1"/>
          </p:cNvSpPr>
          <p:nvPr>
            <p:ph type="ftr" sz="quarter" idx="11"/>
          </p:nvPr>
        </p:nvSpPr>
        <p:spPr/>
        <p:txBody>
          <a:bodyPr/>
          <a:lstStyle/>
          <a:p>
            <a:endParaRPr lang="es-SV"/>
          </a:p>
        </p:txBody>
      </p:sp>
      <p:sp>
        <p:nvSpPr>
          <p:cNvPr id="6" name="Slide Number Placeholder 5"/>
          <p:cNvSpPr>
            <a:spLocks noGrp="1"/>
          </p:cNvSpPr>
          <p:nvPr>
            <p:ph type="sldNum" sz="quarter" idx="12"/>
          </p:nvPr>
        </p:nvSpPr>
        <p:spPr/>
        <p:txBody>
          <a:bodyPr/>
          <a:lstStyle/>
          <a:p>
            <a:fld id="{A7515A34-43FF-4F8A-B869-04EDA3833EC1}" type="slidenum">
              <a:rPr lang="es-SV" smtClean="0"/>
              <a:t>‹Nº›</a:t>
            </a:fld>
            <a:endParaRPr lang="es-SV"/>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155677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857D6452-3DBB-4373-95F7-078FB95AE14C}" type="datetimeFigureOut">
              <a:rPr lang="es-SV" smtClean="0"/>
              <a:t>7/5/2022</a:t>
            </a:fld>
            <a:endParaRPr lang="es-SV"/>
          </a:p>
        </p:txBody>
      </p:sp>
      <p:sp>
        <p:nvSpPr>
          <p:cNvPr id="5" name="Footer Placeholder 4"/>
          <p:cNvSpPr>
            <a:spLocks noGrp="1"/>
          </p:cNvSpPr>
          <p:nvPr>
            <p:ph type="ftr" sz="quarter" idx="11"/>
          </p:nvPr>
        </p:nvSpPr>
        <p:spPr/>
        <p:txBody>
          <a:bodyPr/>
          <a:lstStyle/>
          <a:p>
            <a:endParaRPr lang="es-SV"/>
          </a:p>
        </p:txBody>
      </p:sp>
      <p:sp>
        <p:nvSpPr>
          <p:cNvPr id="6" name="Slide Number Placeholder 5"/>
          <p:cNvSpPr>
            <a:spLocks noGrp="1"/>
          </p:cNvSpPr>
          <p:nvPr>
            <p:ph type="sldNum" sz="quarter" idx="12"/>
          </p:nvPr>
        </p:nvSpPr>
        <p:spPr/>
        <p:txBody>
          <a:bodyPr/>
          <a:lstStyle/>
          <a:p>
            <a:fld id="{A7515A34-43FF-4F8A-B869-04EDA3833EC1}" type="slidenum">
              <a:rPr lang="es-SV" smtClean="0"/>
              <a:t>‹Nº›</a:t>
            </a:fld>
            <a:endParaRPr lang="es-SV"/>
          </a:p>
        </p:txBody>
      </p:sp>
    </p:spTree>
    <p:extLst>
      <p:ext uri="{BB962C8B-B14F-4D97-AF65-F5344CB8AC3E}">
        <p14:creationId xmlns:p14="http://schemas.microsoft.com/office/powerpoint/2010/main" val="37123498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Título vertical y texto">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857D6452-3DBB-4373-95F7-078FB95AE14C}" type="datetimeFigureOut">
              <a:rPr lang="es-SV" smtClean="0"/>
              <a:t>7/5/2022</a:t>
            </a:fld>
            <a:endParaRPr lang="es-SV"/>
          </a:p>
        </p:txBody>
      </p:sp>
      <p:sp>
        <p:nvSpPr>
          <p:cNvPr id="5" name="Footer Placeholder 4"/>
          <p:cNvSpPr>
            <a:spLocks noGrp="1"/>
          </p:cNvSpPr>
          <p:nvPr>
            <p:ph type="ftr" sz="quarter" idx="11"/>
          </p:nvPr>
        </p:nvSpPr>
        <p:spPr/>
        <p:txBody>
          <a:bodyPr/>
          <a:lstStyle/>
          <a:p>
            <a:endParaRPr lang="es-SV"/>
          </a:p>
        </p:txBody>
      </p:sp>
      <p:sp>
        <p:nvSpPr>
          <p:cNvPr id="6" name="Slide Number Placeholder 5"/>
          <p:cNvSpPr>
            <a:spLocks noGrp="1"/>
          </p:cNvSpPr>
          <p:nvPr>
            <p:ph type="sldNum" sz="quarter" idx="12"/>
          </p:nvPr>
        </p:nvSpPr>
        <p:spPr/>
        <p:txBody>
          <a:bodyPr/>
          <a:lstStyle/>
          <a:p>
            <a:fld id="{A7515A34-43FF-4F8A-B869-04EDA3833EC1}" type="slidenum">
              <a:rPr lang="es-SV" smtClean="0"/>
              <a:t>‹Nº›</a:t>
            </a:fld>
            <a:endParaRPr lang="es-SV"/>
          </a:p>
        </p:txBody>
      </p:sp>
    </p:spTree>
    <p:extLst>
      <p:ext uri="{BB962C8B-B14F-4D97-AF65-F5344CB8AC3E}">
        <p14:creationId xmlns:p14="http://schemas.microsoft.com/office/powerpoint/2010/main" val="37791772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857D6452-3DBB-4373-95F7-078FB95AE14C}" type="datetimeFigureOut">
              <a:rPr lang="es-SV" smtClean="0"/>
              <a:t>7/5/2022</a:t>
            </a:fld>
            <a:endParaRPr lang="es-SV"/>
          </a:p>
        </p:txBody>
      </p:sp>
      <p:sp>
        <p:nvSpPr>
          <p:cNvPr id="5" name="Footer Placeholder 4"/>
          <p:cNvSpPr>
            <a:spLocks noGrp="1"/>
          </p:cNvSpPr>
          <p:nvPr>
            <p:ph type="ftr" sz="quarter" idx="11"/>
          </p:nvPr>
        </p:nvSpPr>
        <p:spPr/>
        <p:txBody>
          <a:bodyPr/>
          <a:lstStyle/>
          <a:p>
            <a:endParaRPr lang="es-SV"/>
          </a:p>
        </p:txBody>
      </p:sp>
      <p:sp>
        <p:nvSpPr>
          <p:cNvPr id="6" name="Slide Number Placeholder 5"/>
          <p:cNvSpPr>
            <a:spLocks noGrp="1"/>
          </p:cNvSpPr>
          <p:nvPr>
            <p:ph type="sldNum" sz="quarter" idx="12"/>
          </p:nvPr>
        </p:nvSpPr>
        <p:spPr/>
        <p:txBody>
          <a:bodyPr/>
          <a:lstStyle/>
          <a:p>
            <a:fld id="{A7515A34-43FF-4F8A-B869-04EDA3833EC1}" type="slidenum">
              <a:rPr lang="es-SV" smtClean="0"/>
              <a:t>‹Nº›</a:t>
            </a:fld>
            <a:endParaRPr lang="es-SV"/>
          </a:p>
        </p:txBody>
      </p:sp>
    </p:spTree>
    <p:extLst>
      <p:ext uri="{BB962C8B-B14F-4D97-AF65-F5344CB8AC3E}">
        <p14:creationId xmlns:p14="http://schemas.microsoft.com/office/powerpoint/2010/main" val="19948372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Encabezado de sección">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857D6452-3DBB-4373-95F7-078FB95AE14C}" type="datetimeFigureOut">
              <a:rPr lang="es-SV" smtClean="0"/>
              <a:t>7/5/2022</a:t>
            </a:fld>
            <a:endParaRPr lang="es-SV"/>
          </a:p>
        </p:txBody>
      </p:sp>
      <p:sp>
        <p:nvSpPr>
          <p:cNvPr id="5" name="Footer Placeholder 4"/>
          <p:cNvSpPr>
            <a:spLocks noGrp="1"/>
          </p:cNvSpPr>
          <p:nvPr>
            <p:ph type="ftr" sz="quarter" idx="11"/>
          </p:nvPr>
        </p:nvSpPr>
        <p:spPr/>
        <p:txBody>
          <a:bodyPr/>
          <a:lstStyle/>
          <a:p>
            <a:endParaRPr lang="es-SV"/>
          </a:p>
        </p:txBody>
      </p:sp>
      <p:sp>
        <p:nvSpPr>
          <p:cNvPr id="6" name="Slide Number Placeholder 5"/>
          <p:cNvSpPr>
            <a:spLocks noGrp="1"/>
          </p:cNvSpPr>
          <p:nvPr>
            <p:ph type="sldNum" sz="quarter" idx="12"/>
          </p:nvPr>
        </p:nvSpPr>
        <p:spPr/>
        <p:txBody>
          <a:bodyPr/>
          <a:lstStyle/>
          <a:p>
            <a:fld id="{A7515A34-43FF-4F8A-B869-04EDA3833EC1}" type="slidenum">
              <a:rPr lang="es-SV" smtClean="0"/>
              <a:t>‹Nº›</a:t>
            </a:fld>
            <a:endParaRPr lang="es-SV"/>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679675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857D6452-3DBB-4373-95F7-078FB95AE14C}" type="datetimeFigureOut">
              <a:rPr lang="es-SV" smtClean="0"/>
              <a:t>7/5/2022</a:t>
            </a:fld>
            <a:endParaRPr lang="es-SV"/>
          </a:p>
        </p:txBody>
      </p:sp>
      <p:sp>
        <p:nvSpPr>
          <p:cNvPr id="6" name="Footer Placeholder 5"/>
          <p:cNvSpPr>
            <a:spLocks noGrp="1"/>
          </p:cNvSpPr>
          <p:nvPr>
            <p:ph type="ftr" sz="quarter" idx="11"/>
          </p:nvPr>
        </p:nvSpPr>
        <p:spPr/>
        <p:txBody>
          <a:bodyPr/>
          <a:lstStyle/>
          <a:p>
            <a:endParaRPr lang="es-SV"/>
          </a:p>
        </p:txBody>
      </p:sp>
      <p:sp>
        <p:nvSpPr>
          <p:cNvPr id="7" name="Slide Number Placeholder 6"/>
          <p:cNvSpPr>
            <a:spLocks noGrp="1"/>
          </p:cNvSpPr>
          <p:nvPr>
            <p:ph type="sldNum" sz="quarter" idx="12"/>
          </p:nvPr>
        </p:nvSpPr>
        <p:spPr/>
        <p:txBody>
          <a:bodyPr/>
          <a:lstStyle/>
          <a:p>
            <a:fld id="{A7515A34-43FF-4F8A-B869-04EDA3833EC1}" type="slidenum">
              <a:rPr lang="es-SV" smtClean="0"/>
              <a:t>‹Nº›</a:t>
            </a:fld>
            <a:endParaRPr lang="es-SV"/>
          </a:p>
        </p:txBody>
      </p:sp>
    </p:spTree>
    <p:extLst>
      <p:ext uri="{BB962C8B-B14F-4D97-AF65-F5344CB8AC3E}">
        <p14:creationId xmlns:p14="http://schemas.microsoft.com/office/powerpoint/2010/main" val="22287633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1097280" y="2582334"/>
            <a:ext cx="4937760" cy="3378200"/>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6217920" y="2582334"/>
            <a:ext cx="4937760" cy="3378200"/>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857D6452-3DBB-4373-95F7-078FB95AE14C}" type="datetimeFigureOut">
              <a:rPr lang="es-SV" smtClean="0"/>
              <a:t>7/5/2022</a:t>
            </a:fld>
            <a:endParaRPr lang="es-SV"/>
          </a:p>
        </p:txBody>
      </p:sp>
      <p:sp>
        <p:nvSpPr>
          <p:cNvPr id="8" name="Footer Placeholder 7"/>
          <p:cNvSpPr>
            <a:spLocks noGrp="1"/>
          </p:cNvSpPr>
          <p:nvPr>
            <p:ph type="ftr" sz="quarter" idx="11"/>
          </p:nvPr>
        </p:nvSpPr>
        <p:spPr/>
        <p:txBody>
          <a:bodyPr/>
          <a:lstStyle/>
          <a:p>
            <a:endParaRPr lang="es-SV"/>
          </a:p>
        </p:txBody>
      </p:sp>
      <p:sp>
        <p:nvSpPr>
          <p:cNvPr id="9" name="Slide Number Placeholder 8"/>
          <p:cNvSpPr>
            <a:spLocks noGrp="1"/>
          </p:cNvSpPr>
          <p:nvPr>
            <p:ph type="sldNum" sz="quarter" idx="12"/>
          </p:nvPr>
        </p:nvSpPr>
        <p:spPr/>
        <p:txBody>
          <a:bodyPr/>
          <a:lstStyle/>
          <a:p>
            <a:fld id="{A7515A34-43FF-4F8A-B869-04EDA3833EC1}" type="slidenum">
              <a:rPr lang="es-SV" smtClean="0"/>
              <a:t>‹Nº›</a:t>
            </a:fld>
            <a:endParaRPr lang="es-SV"/>
          </a:p>
        </p:txBody>
      </p:sp>
    </p:spTree>
    <p:extLst>
      <p:ext uri="{BB962C8B-B14F-4D97-AF65-F5344CB8AC3E}">
        <p14:creationId xmlns:p14="http://schemas.microsoft.com/office/powerpoint/2010/main" val="12293252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857D6452-3DBB-4373-95F7-078FB95AE14C}" type="datetimeFigureOut">
              <a:rPr lang="es-SV" smtClean="0"/>
              <a:t>7/5/2022</a:t>
            </a:fld>
            <a:endParaRPr lang="es-SV"/>
          </a:p>
        </p:txBody>
      </p:sp>
      <p:sp>
        <p:nvSpPr>
          <p:cNvPr id="4" name="Footer Placeholder 3"/>
          <p:cNvSpPr>
            <a:spLocks noGrp="1"/>
          </p:cNvSpPr>
          <p:nvPr>
            <p:ph type="ftr" sz="quarter" idx="11"/>
          </p:nvPr>
        </p:nvSpPr>
        <p:spPr/>
        <p:txBody>
          <a:bodyPr/>
          <a:lstStyle/>
          <a:p>
            <a:endParaRPr lang="es-SV"/>
          </a:p>
        </p:txBody>
      </p:sp>
      <p:sp>
        <p:nvSpPr>
          <p:cNvPr id="5" name="Slide Number Placeholder 4"/>
          <p:cNvSpPr>
            <a:spLocks noGrp="1"/>
          </p:cNvSpPr>
          <p:nvPr>
            <p:ph type="sldNum" sz="quarter" idx="12"/>
          </p:nvPr>
        </p:nvSpPr>
        <p:spPr/>
        <p:txBody>
          <a:bodyPr/>
          <a:lstStyle/>
          <a:p>
            <a:fld id="{A7515A34-43FF-4F8A-B869-04EDA3833EC1}" type="slidenum">
              <a:rPr lang="es-SV" smtClean="0"/>
              <a:t>‹Nº›</a:t>
            </a:fld>
            <a:endParaRPr lang="es-SV"/>
          </a:p>
        </p:txBody>
      </p:sp>
    </p:spTree>
    <p:extLst>
      <p:ext uri="{BB962C8B-B14F-4D97-AF65-F5344CB8AC3E}">
        <p14:creationId xmlns:p14="http://schemas.microsoft.com/office/powerpoint/2010/main" val="7621715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En blanco">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857D6452-3DBB-4373-95F7-078FB95AE14C}" type="datetimeFigureOut">
              <a:rPr lang="es-SV" smtClean="0"/>
              <a:t>7/5/2022</a:t>
            </a:fld>
            <a:endParaRPr lang="es-SV"/>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s-SV"/>
          </a:p>
        </p:txBody>
      </p:sp>
      <p:sp>
        <p:nvSpPr>
          <p:cNvPr id="9" name="Slide Number Placeholder 8"/>
          <p:cNvSpPr>
            <a:spLocks noGrp="1"/>
          </p:cNvSpPr>
          <p:nvPr>
            <p:ph type="sldNum" sz="quarter" idx="12"/>
          </p:nvPr>
        </p:nvSpPr>
        <p:spPr/>
        <p:txBody>
          <a:bodyPr/>
          <a:lstStyle/>
          <a:p>
            <a:fld id="{A7515A34-43FF-4F8A-B869-04EDA3833EC1}" type="slidenum">
              <a:rPr lang="es-SV" smtClean="0"/>
              <a:t>‹Nº›</a:t>
            </a:fld>
            <a:endParaRPr lang="es-SV"/>
          </a:p>
        </p:txBody>
      </p:sp>
    </p:spTree>
    <p:extLst>
      <p:ext uri="{BB962C8B-B14F-4D97-AF65-F5344CB8AC3E}">
        <p14:creationId xmlns:p14="http://schemas.microsoft.com/office/powerpoint/2010/main" val="35041353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ido con título">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s-ES"/>
              <a:t>Haga clic para modificar el estilo de título del patrón</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857D6452-3DBB-4373-95F7-078FB95AE14C}" type="datetimeFigureOut">
              <a:rPr lang="es-SV" smtClean="0"/>
              <a:t>7/5/2022</a:t>
            </a:fld>
            <a:endParaRPr lang="es-SV"/>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s-SV"/>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A7515A34-43FF-4F8A-B869-04EDA3833EC1}" type="slidenum">
              <a:rPr lang="es-SV" smtClean="0"/>
              <a:t>‹Nº›</a:t>
            </a:fld>
            <a:endParaRPr lang="es-SV"/>
          </a:p>
        </p:txBody>
      </p:sp>
    </p:spTree>
    <p:extLst>
      <p:ext uri="{BB962C8B-B14F-4D97-AF65-F5344CB8AC3E}">
        <p14:creationId xmlns:p14="http://schemas.microsoft.com/office/powerpoint/2010/main" val="7767877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n con título">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857D6452-3DBB-4373-95F7-078FB95AE14C}" type="datetimeFigureOut">
              <a:rPr lang="es-SV" smtClean="0"/>
              <a:t>7/5/2022</a:t>
            </a:fld>
            <a:endParaRPr lang="es-SV"/>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7515A34-43FF-4F8A-B869-04EDA3833EC1}" type="slidenum">
              <a:rPr lang="es-SV" smtClean="0"/>
              <a:t>‹Nº›</a:t>
            </a:fld>
            <a:endParaRPr lang="es-SV"/>
          </a:p>
        </p:txBody>
      </p:sp>
    </p:spTree>
    <p:extLst>
      <p:ext uri="{BB962C8B-B14F-4D97-AF65-F5344CB8AC3E}">
        <p14:creationId xmlns:p14="http://schemas.microsoft.com/office/powerpoint/2010/main" val="37018527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857D6452-3DBB-4373-95F7-078FB95AE14C}" type="datetimeFigureOut">
              <a:rPr lang="es-SV" smtClean="0"/>
              <a:t>7/5/2022</a:t>
            </a:fld>
            <a:endParaRPr lang="es-SV"/>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s-SV"/>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A7515A34-43FF-4F8A-B869-04EDA3833EC1}" type="slidenum">
              <a:rPr lang="es-SV" smtClean="0"/>
              <a:t>‹Nº›</a:t>
            </a:fld>
            <a:endParaRPr lang="es-SV"/>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34746739"/>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hyperlink" Target="https://www.linkedin.com/in/napole%C3%B3n-alcides-p%C3%A9rez-arteaga-194375114/" TargetMode="External"/></Relationships>
</file>

<file path=ppt/slides/_rels/slide2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ml.berkeley.edu/blog/static/dcd2dd95833c62a1df3dbd2e9fa0468f/b1b29/tut1_image_4.png" TargetMode="External"/><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5.xml"/><Relationship Id="rId7" Type="http://schemas.openxmlformats.org/officeDocument/2006/relationships/image" Target="../media/image35.png"/><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gi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7.gi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0.gi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4.gi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1.gi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4.gi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47.xml.rels><?xml version="1.0" encoding="UTF-8" standalone="yes"?>
<Relationships xmlns="http://schemas.openxmlformats.org/package/2006/relationships"><Relationship Id="rId2" Type="http://schemas.openxmlformats.org/officeDocument/2006/relationships/image" Target="../media/image60.gif"/><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hyperlink" Target="https://scikit-learn.org/stable/index.html"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gif"/><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gif"/><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F41C075-84E3-B2CD-EC5B-66316ECB929F}"/>
              </a:ext>
            </a:extLst>
          </p:cNvPr>
          <p:cNvSpPr>
            <a:spLocks noGrp="1"/>
          </p:cNvSpPr>
          <p:nvPr>
            <p:ph type="ctrTitle"/>
          </p:nvPr>
        </p:nvSpPr>
        <p:spPr>
          <a:xfrm>
            <a:off x="599225" y="-435425"/>
            <a:ext cx="10993549" cy="1475013"/>
          </a:xfrm>
        </p:spPr>
        <p:txBody>
          <a:bodyPr>
            <a:normAutofit/>
          </a:bodyPr>
          <a:lstStyle/>
          <a:p>
            <a:r>
              <a:rPr lang="es-SV" dirty="0"/>
              <a:t>“ </a:t>
            </a:r>
          </a:p>
        </p:txBody>
      </p:sp>
      <p:pic>
        <p:nvPicPr>
          <p:cNvPr id="4102" name="Picture 6" descr="Qué es TensorFlow? Todos los Beneficios - Marketing Branding">
            <a:extLst>
              <a:ext uri="{FF2B5EF4-FFF2-40B4-BE49-F238E27FC236}">
                <a16:creationId xmlns:a16="http://schemas.microsoft.com/office/drawing/2014/main" id="{FFDC2129-40E1-DDAB-C2C7-F5DF7217E43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7805652" cy="5935288"/>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a:extLst>
              <a:ext uri="{FF2B5EF4-FFF2-40B4-BE49-F238E27FC236}">
                <a16:creationId xmlns:a16="http://schemas.microsoft.com/office/drawing/2014/main" id="{9742AF73-8316-BAD1-6621-D65EEEDA30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31862" y="2716531"/>
            <a:ext cx="2854845" cy="3560315"/>
          </a:xfrm>
          <a:prstGeom prst="rect">
            <a:avLst/>
          </a:prstGeom>
          <a:noFill/>
          <a:extLst>
            <a:ext uri="{909E8E84-426E-40DD-AFC4-6F175D3DCCD1}">
              <a14:hiddenFill xmlns:a14="http://schemas.microsoft.com/office/drawing/2010/main">
                <a:solidFill>
                  <a:srgbClr val="FFFFFF"/>
                </a:solidFill>
              </a14:hiddenFill>
            </a:ext>
          </a:extLst>
        </p:spPr>
      </p:pic>
      <p:sp>
        <p:nvSpPr>
          <p:cNvPr id="4" name="CuadroTexto 3">
            <a:extLst>
              <a:ext uri="{FF2B5EF4-FFF2-40B4-BE49-F238E27FC236}">
                <a16:creationId xmlns:a16="http://schemas.microsoft.com/office/drawing/2014/main" id="{8CC13F87-D98E-2D41-2618-CE45719E07F0}"/>
              </a:ext>
            </a:extLst>
          </p:cNvPr>
          <p:cNvSpPr txBox="1"/>
          <p:nvPr/>
        </p:nvSpPr>
        <p:spPr>
          <a:xfrm>
            <a:off x="8354291" y="490451"/>
            <a:ext cx="3416531" cy="1200329"/>
          </a:xfrm>
          <a:prstGeom prst="rect">
            <a:avLst/>
          </a:prstGeom>
          <a:noFill/>
        </p:spPr>
        <p:txBody>
          <a:bodyPr wrap="square" rtlCol="0">
            <a:spAutoFit/>
          </a:bodyPr>
          <a:lstStyle/>
          <a:p>
            <a:r>
              <a:rPr lang="es-SV" b="1" dirty="0"/>
              <a:t>LA INTELIGENCIA ARTIFICIAL ES LA MATERIA MÁS FACIL DEL MUNDO, DE “CERO A HEROE”</a:t>
            </a:r>
          </a:p>
          <a:p>
            <a:endParaRPr lang="es-SV" b="1" dirty="0"/>
          </a:p>
        </p:txBody>
      </p:sp>
    </p:spTree>
    <p:extLst>
      <p:ext uri="{BB962C8B-B14F-4D97-AF65-F5344CB8AC3E}">
        <p14:creationId xmlns:p14="http://schemas.microsoft.com/office/powerpoint/2010/main" val="13213054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D9472E0-B479-4B7F-8B60-5C198D9B43B6}"/>
              </a:ext>
            </a:extLst>
          </p:cNvPr>
          <p:cNvSpPr>
            <a:spLocks noGrp="1"/>
          </p:cNvSpPr>
          <p:nvPr>
            <p:ph type="title"/>
          </p:nvPr>
        </p:nvSpPr>
        <p:spPr/>
        <p:txBody>
          <a:bodyPr/>
          <a:lstStyle/>
          <a:p>
            <a:endParaRPr lang="es-SV"/>
          </a:p>
        </p:txBody>
      </p:sp>
      <p:pic>
        <p:nvPicPr>
          <p:cNvPr id="5" name="Marcador de contenido 4">
            <a:extLst>
              <a:ext uri="{FF2B5EF4-FFF2-40B4-BE49-F238E27FC236}">
                <a16:creationId xmlns:a16="http://schemas.microsoft.com/office/drawing/2014/main" id="{38D40077-8689-4E6B-AC89-C5E779EED0E4}"/>
              </a:ext>
            </a:extLst>
          </p:cNvPr>
          <p:cNvPicPr>
            <a:picLocks noGrp="1" noChangeAspect="1"/>
          </p:cNvPicPr>
          <p:nvPr>
            <p:ph idx="1"/>
          </p:nvPr>
        </p:nvPicPr>
        <p:blipFill>
          <a:blip r:embed="rId2"/>
          <a:stretch>
            <a:fillRect/>
          </a:stretch>
        </p:blipFill>
        <p:spPr>
          <a:xfrm>
            <a:off x="0" y="0"/>
            <a:ext cx="12192000" cy="6896360"/>
          </a:xfrm>
        </p:spPr>
      </p:pic>
    </p:spTree>
    <p:extLst>
      <p:ext uri="{BB962C8B-B14F-4D97-AF65-F5344CB8AC3E}">
        <p14:creationId xmlns:p14="http://schemas.microsoft.com/office/powerpoint/2010/main" val="1689339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82D4C7B-DFEF-CFB1-C875-B621418F700B}"/>
              </a:ext>
            </a:extLst>
          </p:cNvPr>
          <p:cNvSpPr>
            <a:spLocks noGrp="1"/>
          </p:cNvSpPr>
          <p:nvPr>
            <p:ph type="title"/>
          </p:nvPr>
        </p:nvSpPr>
        <p:spPr/>
        <p:txBody>
          <a:bodyPr/>
          <a:lstStyle/>
          <a:p>
            <a:endParaRPr lang="es-SV"/>
          </a:p>
        </p:txBody>
      </p:sp>
      <p:sp>
        <p:nvSpPr>
          <p:cNvPr id="3" name="Marcador de contenido 2">
            <a:extLst>
              <a:ext uri="{FF2B5EF4-FFF2-40B4-BE49-F238E27FC236}">
                <a16:creationId xmlns:a16="http://schemas.microsoft.com/office/drawing/2014/main" id="{626842EC-EFC5-3732-9725-36159231A250}"/>
              </a:ext>
            </a:extLst>
          </p:cNvPr>
          <p:cNvSpPr>
            <a:spLocks noGrp="1"/>
          </p:cNvSpPr>
          <p:nvPr>
            <p:ph idx="1"/>
          </p:nvPr>
        </p:nvSpPr>
        <p:spPr/>
        <p:txBody>
          <a:bodyPr/>
          <a:lstStyle/>
          <a:p>
            <a:endParaRPr lang="es-SV" dirty="0"/>
          </a:p>
        </p:txBody>
      </p:sp>
      <p:grpSp>
        <p:nvGrpSpPr>
          <p:cNvPr id="84" name="Group 44">
            <a:extLst>
              <a:ext uri="{FF2B5EF4-FFF2-40B4-BE49-F238E27FC236}">
                <a16:creationId xmlns:a16="http://schemas.microsoft.com/office/drawing/2014/main" id="{E2CD6834-EDAA-1DD8-1241-51C7883D6670}"/>
              </a:ext>
            </a:extLst>
          </p:cNvPr>
          <p:cNvGrpSpPr/>
          <p:nvPr/>
        </p:nvGrpSpPr>
        <p:grpSpPr>
          <a:xfrm>
            <a:off x="1554594" y="446582"/>
            <a:ext cx="7230834" cy="5015602"/>
            <a:chOff x="2423734" y="1098937"/>
            <a:chExt cx="7230834" cy="5015602"/>
          </a:xfrm>
        </p:grpSpPr>
        <p:grpSp>
          <p:nvGrpSpPr>
            <p:cNvPr id="85" name="Group 45">
              <a:extLst>
                <a:ext uri="{FF2B5EF4-FFF2-40B4-BE49-F238E27FC236}">
                  <a16:creationId xmlns:a16="http://schemas.microsoft.com/office/drawing/2014/main" id="{D2F33061-2B69-47E6-B629-3B7429E0D2FF}"/>
                </a:ext>
              </a:extLst>
            </p:cNvPr>
            <p:cNvGrpSpPr/>
            <p:nvPr/>
          </p:nvGrpSpPr>
          <p:grpSpPr>
            <a:xfrm>
              <a:off x="2423734" y="1098937"/>
              <a:ext cx="7230834" cy="5015602"/>
              <a:chOff x="2423734" y="1098937"/>
              <a:chExt cx="7230834" cy="5015602"/>
            </a:xfrm>
          </p:grpSpPr>
          <p:grpSp>
            <p:nvGrpSpPr>
              <p:cNvPr id="90" name="Group 50">
                <a:extLst>
                  <a:ext uri="{FF2B5EF4-FFF2-40B4-BE49-F238E27FC236}">
                    <a16:creationId xmlns:a16="http://schemas.microsoft.com/office/drawing/2014/main" id="{5F9706C2-77BE-294D-985E-584322ED6B0A}"/>
                  </a:ext>
                </a:extLst>
              </p:cNvPr>
              <p:cNvGrpSpPr/>
              <p:nvPr/>
            </p:nvGrpSpPr>
            <p:grpSpPr>
              <a:xfrm>
                <a:off x="2423734" y="1098937"/>
                <a:ext cx="7230834" cy="5015602"/>
                <a:chOff x="2423734" y="1098937"/>
                <a:chExt cx="7230834" cy="5015602"/>
              </a:xfrm>
            </p:grpSpPr>
            <p:grpSp>
              <p:nvGrpSpPr>
                <p:cNvPr id="99" name="Group 59">
                  <a:extLst>
                    <a:ext uri="{FF2B5EF4-FFF2-40B4-BE49-F238E27FC236}">
                      <a16:creationId xmlns:a16="http://schemas.microsoft.com/office/drawing/2014/main" id="{C410F205-6CE5-660D-CEC3-70B4AC88FAD7}"/>
                    </a:ext>
                  </a:extLst>
                </p:cNvPr>
                <p:cNvGrpSpPr/>
                <p:nvPr/>
              </p:nvGrpSpPr>
              <p:grpSpPr>
                <a:xfrm>
                  <a:off x="3448474" y="1550319"/>
                  <a:ext cx="5295052" cy="4265154"/>
                  <a:chOff x="2997922" y="1044130"/>
                  <a:chExt cx="6193221" cy="4988627"/>
                </a:xfrm>
              </p:grpSpPr>
              <p:grpSp>
                <p:nvGrpSpPr>
                  <p:cNvPr id="146" name="Group 110">
                    <a:extLst>
                      <a:ext uri="{FF2B5EF4-FFF2-40B4-BE49-F238E27FC236}">
                        <a16:creationId xmlns:a16="http://schemas.microsoft.com/office/drawing/2014/main" id="{2F35CB80-F6CB-7BC8-CA68-AA2B30F3CBAB}"/>
                      </a:ext>
                    </a:extLst>
                  </p:cNvPr>
                  <p:cNvGrpSpPr/>
                  <p:nvPr/>
                </p:nvGrpSpPr>
                <p:grpSpPr>
                  <a:xfrm>
                    <a:off x="6663441" y="1044130"/>
                    <a:ext cx="1645920" cy="1645920"/>
                    <a:chOff x="2943415" y="2477344"/>
                    <a:chExt cx="1645920" cy="1645920"/>
                  </a:xfrm>
                </p:grpSpPr>
                <p:sp>
                  <p:nvSpPr>
                    <p:cNvPr id="162" name="Oval 126">
                      <a:extLst>
                        <a:ext uri="{FF2B5EF4-FFF2-40B4-BE49-F238E27FC236}">
                          <a16:creationId xmlns:a16="http://schemas.microsoft.com/office/drawing/2014/main" id="{37D8D9F0-308B-C3C4-44CE-569E12A46F8F}"/>
                        </a:ext>
                      </a:extLst>
                    </p:cNvPr>
                    <p:cNvSpPr/>
                    <p:nvPr/>
                  </p:nvSpPr>
                  <p:spPr>
                    <a:xfrm>
                      <a:off x="2943415" y="2477344"/>
                      <a:ext cx="1645920" cy="1645920"/>
                    </a:xfrm>
                    <a:prstGeom prst="ellipse">
                      <a:avLst/>
                    </a:prstGeom>
                    <a:solidFill>
                      <a:srgbClr val="00B0F0">
                        <a:alpha val="5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Calibri" panose="020F0502020204030204"/>
                        <a:ea typeface="+mn-ea"/>
                        <a:cs typeface="+mn-cs"/>
                      </a:endParaRPr>
                    </a:p>
                  </p:txBody>
                </p:sp>
                <p:sp>
                  <p:nvSpPr>
                    <p:cNvPr id="163" name="Oval 164">
                      <a:extLst>
                        <a:ext uri="{FF2B5EF4-FFF2-40B4-BE49-F238E27FC236}">
                          <a16:creationId xmlns:a16="http://schemas.microsoft.com/office/drawing/2014/main" id="{1D6B684F-3035-3BA5-7339-49E8A4E546D4}"/>
                        </a:ext>
                      </a:extLst>
                    </p:cNvPr>
                    <p:cNvSpPr/>
                    <p:nvPr/>
                  </p:nvSpPr>
                  <p:spPr>
                    <a:xfrm>
                      <a:off x="3191822" y="2711014"/>
                      <a:ext cx="1178580" cy="1178580"/>
                    </a:xfrm>
                    <a:prstGeom prst="ellipse">
                      <a:avLst/>
                    </a:prstGeom>
                    <a:solidFill>
                      <a:srgbClr val="00B0F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Calibri" panose="020F0502020204030204"/>
                        <a:ea typeface="+mn-ea"/>
                        <a:cs typeface="+mn-cs"/>
                      </a:endParaRPr>
                    </a:p>
                  </p:txBody>
                </p:sp>
              </p:grpSp>
              <p:grpSp>
                <p:nvGrpSpPr>
                  <p:cNvPr id="147" name="Group 111">
                    <a:extLst>
                      <a:ext uri="{FF2B5EF4-FFF2-40B4-BE49-F238E27FC236}">
                        <a16:creationId xmlns:a16="http://schemas.microsoft.com/office/drawing/2014/main" id="{E2EA5406-0472-F31C-7F70-AE1B1248FBF4}"/>
                      </a:ext>
                    </a:extLst>
                  </p:cNvPr>
                  <p:cNvGrpSpPr/>
                  <p:nvPr/>
                </p:nvGrpSpPr>
                <p:grpSpPr>
                  <a:xfrm>
                    <a:off x="7545223" y="2542716"/>
                    <a:ext cx="1645920" cy="1645920"/>
                    <a:chOff x="2943415" y="2477345"/>
                    <a:chExt cx="1645920" cy="1645920"/>
                  </a:xfrm>
                </p:grpSpPr>
                <p:sp>
                  <p:nvSpPr>
                    <p:cNvPr id="160" name="Oval 124">
                      <a:extLst>
                        <a:ext uri="{FF2B5EF4-FFF2-40B4-BE49-F238E27FC236}">
                          <a16:creationId xmlns:a16="http://schemas.microsoft.com/office/drawing/2014/main" id="{06038856-90E5-DCC4-03FF-233897C4560C}"/>
                        </a:ext>
                      </a:extLst>
                    </p:cNvPr>
                    <p:cNvSpPr/>
                    <p:nvPr/>
                  </p:nvSpPr>
                  <p:spPr>
                    <a:xfrm>
                      <a:off x="2943415" y="2477345"/>
                      <a:ext cx="1645920" cy="1645920"/>
                    </a:xfrm>
                    <a:prstGeom prst="ellipse">
                      <a:avLst/>
                    </a:prstGeom>
                    <a:solidFill>
                      <a:srgbClr val="00B0F0">
                        <a:alpha val="5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Calibri" panose="020F0502020204030204"/>
                        <a:ea typeface="+mn-ea"/>
                        <a:cs typeface="+mn-cs"/>
                      </a:endParaRPr>
                    </a:p>
                  </p:txBody>
                </p:sp>
                <p:sp>
                  <p:nvSpPr>
                    <p:cNvPr id="161" name="Oval 125">
                      <a:extLst>
                        <a:ext uri="{FF2B5EF4-FFF2-40B4-BE49-F238E27FC236}">
                          <a16:creationId xmlns:a16="http://schemas.microsoft.com/office/drawing/2014/main" id="{FE0939F8-DD07-5FB3-B915-439478704E6B}"/>
                        </a:ext>
                      </a:extLst>
                    </p:cNvPr>
                    <p:cNvSpPr/>
                    <p:nvPr/>
                  </p:nvSpPr>
                  <p:spPr>
                    <a:xfrm>
                      <a:off x="3177085" y="2711015"/>
                      <a:ext cx="1178580" cy="1178580"/>
                    </a:xfrm>
                    <a:prstGeom prst="ellipse">
                      <a:avLst/>
                    </a:prstGeom>
                    <a:solidFill>
                      <a:srgbClr val="00B0F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Calibri" panose="020F0502020204030204"/>
                        <a:ea typeface="+mn-ea"/>
                        <a:cs typeface="+mn-cs"/>
                      </a:endParaRPr>
                    </a:p>
                  </p:txBody>
                </p:sp>
              </p:grpSp>
              <p:grpSp>
                <p:nvGrpSpPr>
                  <p:cNvPr id="148" name="Group 112">
                    <a:extLst>
                      <a:ext uri="{FF2B5EF4-FFF2-40B4-BE49-F238E27FC236}">
                        <a16:creationId xmlns:a16="http://schemas.microsoft.com/office/drawing/2014/main" id="{2340F7AF-B3DF-D47C-571D-A38497082B05}"/>
                      </a:ext>
                    </a:extLst>
                  </p:cNvPr>
                  <p:cNvGrpSpPr/>
                  <p:nvPr/>
                </p:nvGrpSpPr>
                <p:grpSpPr>
                  <a:xfrm>
                    <a:off x="3861598" y="1044130"/>
                    <a:ext cx="1645920" cy="1645920"/>
                    <a:chOff x="2943415" y="2441132"/>
                    <a:chExt cx="1645920" cy="1645920"/>
                  </a:xfrm>
                </p:grpSpPr>
                <p:sp>
                  <p:nvSpPr>
                    <p:cNvPr id="158" name="Oval 122">
                      <a:extLst>
                        <a:ext uri="{FF2B5EF4-FFF2-40B4-BE49-F238E27FC236}">
                          <a16:creationId xmlns:a16="http://schemas.microsoft.com/office/drawing/2014/main" id="{49863C0A-4315-4954-5DB9-74ADF003C795}"/>
                        </a:ext>
                      </a:extLst>
                    </p:cNvPr>
                    <p:cNvSpPr/>
                    <p:nvPr/>
                  </p:nvSpPr>
                  <p:spPr>
                    <a:xfrm>
                      <a:off x="2943415" y="2441132"/>
                      <a:ext cx="1645920" cy="1645920"/>
                    </a:xfrm>
                    <a:prstGeom prst="ellipse">
                      <a:avLst/>
                    </a:prstGeom>
                    <a:solidFill>
                      <a:srgbClr val="5D46AE">
                        <a:alpha val="5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Calibri" panose="020F0502020204030204"/>
                        <a:ea typeface="+mn-ea"/>
                        <a:cs typeface="+mn-cs"/>
                      </a:endParaRPr>
                    </a:p>
                  </p:txBody>
                </p:sp>
                <p:sp>
                  <p:nvSpPr>
                    <p:cNvPr id="159" name="Oval 123">
                      <a:extLst>
                        <a:ext uri="{FF2B5EF4-FFF2-40B4-BE49-F238E27FC236}">
                          <a16:creationId xmlns:a16="http://schemas.microsoft.com/office/drawing/2014/main" id="{D3FEBFF4-5000-1E97-9733-DD048A6BE1FA}"/>
                        </a:ext>
                      </a:extLst>
                    </p:cNvPr>
                    <p:cNvSpPr/>
                    <p:nvPr/>
                  </p:nvSpPr>
                  <p:spPr>
                    <a:xfrm>
                      <a:off x="3170371" y="2674802"/>
                      <a:ext cx="1178580" cy="1178580"/>
                    </a:xfrm>
                    <a:prstGeom prst="ellipse">
                      <a:avLst/>
                    </a:prstGeom>
                    <a:solidFill>
                      <a:srgbClr val="5D46AE"/>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Calibri" panose="020F0502020204030204"/>
                        <a:ea typeface="+mn-ea"/>
                        <a:cs typeface="+mn-cs"/>
                      </a:endParaRPr>
                    </a:p>
                  </p:txBody>
                </p:sp>
              </p:grpSp>
              <p:grpSp>
                <p:nvGrpSpPr>
                  <p:cNvPr id="149" name="Group 113">
                    <a:extLst>
                      <a:ext uri="{FF2B5EF4-FFF2-40B4-BE49-F238E27FC236}">
                        <a16:creationId xmlns:a16="http://schemas.microsoft.com/office/drawing/2014/main" id="{C37118F6-9EDE-6D1F-F1D7-D510E25A6A3D}"/>
                      </a:ext>
                    </a:extLst>
                  </p:cNvPr>
                  <p:cNvGrpSpPr/>
                  <p:nvPr/>
                </p:nvGrpSpPr>
                <p:grpSpPr>
                  <a:xfrm>
                    <a:off x="2997922" y="2542715"/>
                    <a:ext cx="1645920" cy="1645920"/>
                    <a:chOff x="2943415" y="2441132"/>
                    <a:chExt cx="1645920" cy="1645920"/>
                  </a:xfrm>
                </p:grpSpPr>
                <p:sp>
                  <p:nvSpPr>
                    <p:cNvPr id="156" name="Oval 120">
                      <a:extLst>
                        <a:ext uri="{FF2B5EF4-FFF2-40B4-BE49-F238E27FC236}">
                          <a16:creationId xmlns:a16="http://schemas.microsoft.com/office/drawing/2014/main" id="{4550446F-4607-8B51-BC86-9377AC8008F8}"/>
                        </a:ext>
                      </a:extLst>
                    </p:cNvPr>
                    <p:cNvSpPr/>
                    <p:nvPr/>
                  </p:nvSpPr>
                  <p:spPr>
                    <a:xfrm>
                      <a:off x="2943415" y="2441132"/>
                      <a:ext cx="1645920" cy="1645920"/>
                    </a:xfrm>
                    <a:prstGeom prst="ellipse">
                      <a:avLst/>
                    </a:prstGeom>
                    <a:solidFill>
                      <a:srgbClr val="5D46AE">
                        <a:alpha val="5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Calibri" panose="020F0502020204030204"/>
                        <a:ea typeface="+mn-ea"/>
                        <a:cs typeface="+mn-cs"/>
                      </a:endParaRPr>
                    </a:p>
                  </p:txBody>
                </p:sp>
                <p:sp>
                  <p:nvSpPr>
                    <p:cNvPr id="157" name="Oval 121">
                      <a:extLst>
                        <a:ext uri="{FF2B5EF4-FFF2-40B4-BE49-F238E27FC236}">
                          <a16:creationId xmlns:a16="http://schemas.microsoft.com/office/drawing/2014/main" id="{8C55DC44-E6EC-C854-0D5C-1D22C6F78621}"/>
                        </a:ext>
                      </a:extLst>
                    </p:cNvPr>
                    <p:cNvSpPr/>
                    <p:nvPr/>
                  </p:nvSpPr>
                  <p:spPr>
                    <a:xfrm>
                      <a:off x="3177085" y="2674802"/>
                      <a:ext cx="1178580" cy="1178580"/>
                    </a:xfrm>
                    <a:prstGeom prst="ellipse">
                      <a:avLst/>
                    </a:prstGeom>
                    <a:solidFill>
                      <a:srgbClr val="5D46AE"/>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Calibri" panose="020F0502020204030204"/>
                        <a:ea typeface="+mn-ea"/>
                        <a:cs typeface="+mn-cs"/>
                      </a:endParaRPr>
                    </a:p>
                  </p:txBody>
                </p:sp>
              </p:grpSp>
              <p:sp>
                <p:nvSpPr>
                  <p:cNvPr id="150" name="Oval 114">
                    <a:extLst>
                      <a:ext uri="{FF2B5EF4-FFF2-40B4-BE49-F238E27FC236}">
                        <a16:creationId xmlns:a16="http://schemas.microsoft.com/office/drawing/2014/main" id="{50E5B571-0031-64E1-D150-995BBAACA007}"/>
                      </a:ext>
                    </a:extLst>
                  </p:cNvPr>
                  <p:cNvSpPr/>
                  <p:nvPr/>
                </p:nvSpPr>
                <p:spPr>
                  <a:xfrm>
                    <a:off x="5144790" y="4130338"/>
                    <a:ext cx="1902419" cy="1902419"/>
                  </a:xfrm>
                  <a:prstGeom prst="ellipse">
                    <a:avLst/>
                  </a:prstGeom>
                  <a:solidFill>
                    <a:srgbClr val="92D050">
                      <a:alpha val="5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Calibri" panose="020F0502020204030204"/>
                      <a:ea typeface="+mn-ea"/>
                      <a:cs typeface="+mn-cs"/>
                    </a:endParaRPr>
                  </a:p>
                </p:txBody>
              </p:sp>
              <p:grpSp>
                <p:nvGrpSpPr>
                  <p:cNvPr id="151" name="Group 115">
                    <a:extLst>
                      <a:ext uri="{FF2B5EF4-FFF2-40B4-BE49-F238E27FC236}">
                        <a16:creationId xmlns:a16="http://schemas.microsoft.com/office/drawing/2014/main" id="{6115C908-021E-8F3B-35C4-B88397CD4AD3}"/>
                      </a:ext>
                    </a:extLst>
                  </p:cNvPr>
                  <p:cNvGrpSpPr/>
                  <p:nvPr/>
                </p:nvGrpSpPr>
                <p:grpSpPr>
                  <a:xfrm>
                    <a:off x="4175805" y="2100403"/>
                    <a:ext cx="3840389" cy="3666691"/>
                    <a:chOff x="3784348" y="1648058"/>
                    <a:chExt cx="4627080" cy="4417801"/>
                  </a:xfrm>
                </p:grpSpPr>
                <p:sp>
                  <p:nvSpPr>
                    <p:cNvPr id="152" name="Graphic 53">
                      <a:extLst>
                        <a:ext uri="{FF2B5EF4-FFF2-40B4-BE49-F238E27FC236}">
                          <a16:creationId xmlns:a16="http://schemas.microsoft.com/office/drawing/2014/main" id="{FF8DCF3C-D3BA-CB83-BDA2-DB2954C361CC}"/>
                        </a:ext>
                      </a:extLst>
                    </p:cNvPr>
                    <p:cNvSpPr/>
                    <p:nvPr/>
                  </p:nvSpPr>
                  <p:spPr>
                    <a:xfrm>
                      <a:off x="4355473" y="1648058"/>
                      <a:ext cx="3484830" cy="3204101"/>
                    </a:xfrm>
                    <a:custGeom>
                      <a:avLst/>
                      <a:gdLst>
                        <a:gd name="connsiteX0" fmla="*/ 3203046 w 4750143"/>
                        <a:gd name="connsiteY0" fmla="*/ 1392319 h 4367483"/>
                        <a:gd name="connsiteX1" fmla="*/ 3838234 w 4750143"/>
                        <a:gd name="connsiteY1" fmla="*/ 2479784 h 4367483"/>
                        <a:gd name="connsiteX2" fmla="*/ 4738378 w 4750143"/>
                        <a:gd name="connsiteY2" fmla="*/ 3283179 h 4367483"/>
                        <a:gd name="connsiteX3" fmla="*/ 4157592 w 4750143"/>
                        <a:gd name="connsiteY3" fmla="*/ 4298892 h 4367483"/>
                        <a:gd name="connsiteX4" fmla="*/ 3009549 w 4750143"/>
                        <a:gd name="connsiteY4" fmla="*/ 3927777 h 4367483"/>
                        <a:gd name="connsiteX5" fmla="*/ 1739761 w 4750143"/>
                        <a:gd name="connsiteY5" fmla="*/ 3931894 h 4367483"/>
                        <a:gd name="connsiteX6" fmla="*/ 600246 w 4750143"/>
                        <a:gd name="connsiteY6" fmla="*/ 4301539 h 4367483"/>
                        <a:gd name="connsiteX7" fmla="*/ 11226 w 4750143"/>
                        <a:gd name="connsiteY7" fmla="*/ 3289943 h 4367483"/>
                        <a:gd name="connsiteX8" fmla="*/ 905489 w 4750143"/>
                        <a:gd name="connsiteY8" fmla="*/ 2479784 h 4367483"/>
                        <a:gd name="connsiteX9" fmla="*/ 1623310 w 4750143"/>
                        <a:gd name="connsiteY9" fmla="*/ 1641101 h 4367483"/>
                        <a:gd name="connsiteX10" fmla="*/ 1530678 w 4750143"/>
                        <a:gd name="connsiteY10" fmla="*/ 1369381 h 4367483"/>
                        <a:gd name="connsiteX11" fmla="*/ 1641836 w 4750143"/>
                        <a:gd name="connsiteY11" fmla="*/ 356021 h 4367483"/>
                        <a:gd name="connsiteX12" fmla="*/ 2583738 w 4750143"/>
                        <a:gd name="connsiteY12" fmla="*/ 27841 h 4367483"/>
                        <a:gd name="connsiteX13" fmla="*/ 3297442 w 4750143"/>
                        <a:gd name="connsiteY13" fmla="*/ 753308 h 4367483"/>
                        <a:gd name="connsiteX14" fmla="*/ 3318909 w 4750143"/>
                        <a:gd name="connsiteY14" fmla="*/ 945041 h 4367483"/>
                        <a:gd name="connsiteX15" fmla="*/ 3203046 w 4750143"/>
                        <a:gd name="connsiteY15" fmla="*/ 1392319 h 4367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750143" h="4367483">
                          <a:moveTo>
                            <a:pt x="3203046" y="1392319"/>
                          </a:moveTo>
                          <a:cubicBezTo>
                            <a:pt x="2959263" y="1903410"/>
                            <a:pt x="3273328" y="2448319"/>
                            <a:pt x="3838234" y="2479784"/>
                          </a:cubicBezTo>
                          <a:cubicBezTo>
                            <a:pt x="4305509" y="2505662"/>
                            <a:pt x="4663390" y="2825021"/>
                            <a:pt x="4738378" y="3283179"/>
                          </a:cubicBezTo>
                          <a:cubicBezTo>
                            <a:pt x="4808072" y="3708696"/>
                            <a:pt x="4562231" y="4138624"/>
                            <a:pt x="4157592" y="4298892"/>
                          </a:cubicBezTo>
                          <a:cubicBezTo>
                            <a:pt x="3732369" y="4467393"/>
                            <a:pt x="3272152" y="4318594"/>
                            <a:pt x="3009549" y="3927777"/>
                          </a:cubicBezTo>
                          <a:cubicBezTo>
                            <a:pt x="2683427" y="3442270"/>
                            <a:pt x="2065589" y="3444329"/>
                            <a:pt x="1739761" y="3931894"/>
                          </a:cubicBezTo>
                          <a:cubicBezTo>
                            <a:pt x="1483039" y="4315948"/>
                            <a:pt x="1022234" y="4465629"/>
                            <a:pt x="600246" y="4301539"/>
                          </a:cubicBezTo>
                          <a:cubicBezTo>
                            <a:pt x="193843" y="4143623"/>
                            <a:pt x="-57292" y="3712225"/>
                            <a:pt x="11226" y="3289943"/>
                          </a:cubicBezTo>
                          <a:cubicBezTo>
                            <a:pt x="85920" y="2828549"/>
                            <a:pt x="438508" y="2509191"/>
                            <a:pt x="905489" y="2479784"/>
                          </a:cubicBezTo>
                          <a:cubicBezTo>
                            <a:pt x="1371587" y="2450377"/>
                            <a:pt x="1683888" y="2090143"/>
                            <a:pt x="1623310" y="1641101"/>
                          </a:cubicBezTo>
                          <a:cubicBezTo>
                            <a:pt x="1610665" y="1547881"/>
                            <a:pt x="1569201" y="1457014"/>
                            <a:pt x="1530678" y="1369381"/>
                          </a:cubicBezTo>
                          <a:cubicBezTo>
                            <a:pt x="1371881" y="1009148"/>
                            <a:pt x="1394525" y="665087"/>
                            <a:pt x="1641836" y="356021"/>
                          </a:cubicBezTo>
                          <a:cubicBezTo>
                            <a:pt x="1882972" y="54601"/>
                            <a:pt x="2209388" y="-57733"/>
                            <a:pt x="2583738" y="27841"/>
                          </a:cubicBezTo>
                          <a:cubicBezTo>
                            <a:pt x="2967791" y="115767"/>
                            <a:pt x="3207163" y="367196"/>
                            <a:pt x="3297442" y="753308"/>
                          </a:cubicBezTo>
                          <a:cubicBezTo>
                            <a:pt x="3312145" y="816533"/>
                            <a:pt x="3315674" y="876523"/>
                            <a:pt x="3318909" y="945041"/>
                          </a:cubicBezTo>
                          <a:cubicBezTo>
                            <a:pt x="3320085" y="1042377"/>
                            <a:pt x="3268035" y="1255871"/>
                            <a:pt x="3203046" y="1392319"/>
                          </a:cubicBezTo>
                          <a:close/>
                        </a:path>
                      </a:pathLst>
                    </a:custGeom>
                    <a:solidFill>
                      <a:srgbClr val="484848"/>
                    </a:solidFill>
                    <a:ln w="228600" cap="flat">
                      <a:gradFill flip="none" rotWithShape="1">
                        <a:gsLst>
                          <a:gs pos="16000">
                            <a:srgbClr val="7030A0"/>
                          </a:gs>
                          <a:gs pos="50000">
                            <a:srgbClr val="00B0F0"/>
                          </a:gs>
                          <a:gs pos="99115">
                            <a:srgbClr val="92D050"/>
                          </a:gs>
                        </a:gsLst>
                        <a:lin ang="2700000" scaled="1"/>
                        <a:tileRect/>
                      </a:gra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effectLst/>
                        <a:uLnTx/>
                        <a:uFillTx/>
                        <a:latin typeface="Calibri" panose="020F0502020204030204"/>
                        <a:ea typeface="+mn-ea"/>
                        <a:cs typeface="+mn-cs"/>
                      </a:endParaRPr>
                    </a:p>
                  </p:txBody>
                </p:sp>
                <p:sp>
                  <p:nvSpPr>
                    <p:cNvPr id="153" name="Oval 117">
                      <a:extLst>
                        <a:ext uri="{FF2B5EF4-FFF2-40B4-BE49-F238E27FC236}">
                          <a16:creationId xmlns:a16="http://schemas.microsoft.com/office/drawing/2014/main" id="{BACFEB8D-DA10-1E69-438B-A6CCFE487EE3}"/>
                        </a:ext>
                      </a:extLst>
                    </p:cNvPr>
                    <p:cNvSpPr/>
                    <p:nvPr/>
                  </p:nvSpPr>
                  <p:spPr>
                    <a:xfrm>
                      <a:off x="3784348" y="1855710"/>
                      <a:ext cx="1729212" cy="1729212"/>
                    </a:xfrm>
                    <a:prstGeom prst="ellipse">
                      <a:avLst/>
                    </a:prstGeom>
                    <a:solidFill>
                      <a:srgbClr val="484848"/>
                    </a:solidFill>
                    <a:ln w="3175">
                      <a:solidFill>
                        <a:schemeClr val="bg1">
                          <a:lumMod val="85000"/>
                        </a:schemeClr>
                      </a:solidFill>
                    </a:ln>
                    <a:effectLst>
                      <a:outerShdw blurRad="2286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1" i="0" u="none" strike="noStrike" kern="1200" cap="none" spc="0" normalizeH="0" baseline="0" noProof="0" dirty="0">
                        <a:ln>
                          <a:noFill/>
                        </a:ln>
                        <a:solidFill>
                          <a:schemeClr val="tx1"/>
                        </a:solidFill>
                        <a:effectLst/>
                        <a:uLnTx/>
                        <a:uFillTx/>
                        <a:latin typeface="Calibri" panose="020F0502020204030204"/>
                        <a:ea typeface="+mn-ea"/>
                        <a:cs typeface="+mn-cs"/>
                      </a:endParaRPr>
                    </a:p>
                  </p:txBody>
                </p:sp>
                <p:sp>
                  <p:nvSpPr>
                    <p:cNvPr id="154" name="Oval 118">
                      <a:extLst>
                        <a:ext uri="{FF2B5EF4-FFF2-40B4-BE49-F238E27FC236}">
                          <a16:creationId xmlns:a16="http://schemas.microsoft.com/office/drawing/2014/main" id="{FFFC6AC8-DE06-7479-513E-D5AB3389110A}"/>
                        </a:ext>
                      </a:extLst>
                    </p:cNvPr>
                    <p:cNvSpPr/>
                    <p:nvPr/>
                  </p:nvSpPr>
                  <p:spPr>
                    <a:xfrm>
                      <a:off x="6682216" y="1855710"/>
                      <a:ext cx="1729212" cy="1729212"/>
                    </a:xfrm>
                    <a:prstGeom prst="ellipse">
                      <a:avLst/>
                    </a:prstGeom>
                    <a:solidFill>
                      <a:srgbClr val="484848"/>
                    </a:solidFill>
                    <a:ln w="3175">
                      <a:solidFill>
                        <a:schemeClr val="bg1">
                          <a:lumMod val="85000"/>
                        </a:schemeClr>
                      </a:solidFill>
                    </a:ln>
                    <a:effectLst>
                      <a:outerShdw blurRad="2286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Calibri" panose="020F0502020204030204"/>
                        <a:ea typeface="+mn-ea"/>
                        <a:cs typeface="+mn-cs"/>
                      </a:endParaRPr>
                    </a:p>
                  </p:txBody>
                </p:sp>
                <p:sp>
                  <p:nvSpPr>
                    <p:cNvPr id="155" name="Oval 119">
                      <a:extLst>
                        <a:ext uri="{FF2B5EF4-FFF2-40B4-BE49-F238E27FC236}">
                          <a16:creationId xmlns:a16="http://schemas.microsoft.com/office/drawing/2014/main" id="{5EFCEFF0-3C45-711B-22B4-B6627E554185}"/>
                        </a:ext>
                      </a:extLst>
                    </p:cNvPr>
                    <p:cNvSpPr/>
                    <p:nvPr/>
                  </p:nvSpPr>
                  <p:spPr>
                    <a:xfrm>
                      <a:off x="5244174" y="4336647"/>
                      <a:ext cx="1729212" cy="1729212"/>
                    </a:xfrm>
                    <a:prstGeom prst="ellipse">
                      <a:avLst/>
                    </a:prstGeom>
                    <a:solidFill>
                      <a:srgbClr val="484848"/>
                    </a:solidFill>
                    <a:ln w="3175">
                      <a:solidFill>
                        <a:schemeClr val="bg1">
                          <a:lumMod val="85000"/>
                        </a:schemeClr>
                      </a:solidFill>
                    </a:ln>
                    <a:effectLst>
                      <a:outerShdw blurRad="2286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Calibri" panose="020F0502020204030204"/>
                        <a:ea typeface="+mn-ea"/>
                        <a:cs typeface="+mn-cs"/>
                      </a:endParaRPr>
                    </a:p>
                  </p:txBody>
                </p:sp>
              </p:grpSp>
            </p:grpSp>
            <p:grpSp>
              <p:nvGrpSpPr>
                <p:cNvPr id="100" name="Group 60">
                  <a:extLst>
                    <a:ext uri="{FF2B5EF4-FFF2-40B4-BE49-F238E27FC236}">
                      <a16:creationId xmlns:a16="http://schemas.microsoft.com/office/drawing/2014/main" id="{7157E3F9-D7A0-D113-9FA7-B1D06F69A600}"/>
                    </a:ext>
                  </a:extLst>
                </p:cNvPr>
                <p:cNvGrpSpPr/>
                <p:nvPr/>
              </p:nvGrpSpPr>
              <p:grpSpPr>
                <a:xfrm rot="20890031" flipH="1">
                  <a:off x="4089091" y="1525071"/>
                  <a:ext cx="1378004" cy="885392"/>
                  <a:chOff x="6655495" y="1482183"/>
                  <a:chExt cx="1378004" cy="885392"/>
                </a:xfrm>
                <a:solidFill>
                  <a:schemeClr val="bg1"/>
                </a:solidFill>
              </p:grpSpPr>
              <p:sp>
                <p:nvSpPr>
                  <p:cNvPr id="142" name="Oval 106">
                    <a:extLst>
                      <a:ext uri="{FF2B5EF4-FFF2-40B4-BE49-F238E27FC236}">
                        <a16:creationId xmlns:a16="http://schemas.microsoft.com/office/drawing/2014/main" id="{8C4E0514-3814-D5FB-688E-FB688B978DFB}"/>
                      </a:ext>
                    </a:extLst>
                  </p:cNvPr>
                  <p:cNvSpPr/>
                  <p:nvPr/>
                </p:nvSpPr>
                <p:spPr>
                  <a:xfrm>
                    <a:off x="6655495" y="1819789"/>
                    <a:ext cx="91440" cy="91440"/>
                  </a:xfrm>
                  <a:prstGeom prst="ellipse">
                    <a:avLst/>
                  </a:prstGeom>
                  <a:solidFill>
                    <a:schemeClr val="bg1">
                      <a:lumMod val="8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Calibri" panose="020F0502020204030204"/>
                      <a:ea typeface="+mn-ea"/>
                      <a:cs typeface="+mn-cs"/>
                    </a:endParaRPr>
                  </a:p>
                </p:txBody>
              </p:sp>
              <p:sp>
                <p:nvSpPr>
                  <p:cNvPr id="143" name="Oval 107">
                    <a:extLst>
                      <a:ext uri="{FF2B5EF4-FFF2-40B4-BE49-F238E27FC236}">
                        <a16:creationId xmlns:a16="http://schemas.microsoft.com/office/drawing/2014/main" id="{48A56F03-22DA-4572-A75A-A1FA9CBCA969}"/>
                      </a:ext>
                    </a:extLst>
                  </p:cNvPr>
                  <p:cNvSpPr/>
                  <p:nvPr/>
                </p:nvSpPr>
                <p:spPr>
                  <a:xfrm>
                    <a:off x="7191618" y="1482183"/>
                    <a:ext cx="91440" cy="91440"/>
                  </a:xfrm>
                  <a:prstGeom prst="ellipse">
                    <a:avLst/>
                  </a:prstGeom>
                  <a:solidFill>
                    <a:schemeClr val="bg1">
                      <a:lumMod val="8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Calibri" panose="020F0502020204030204"/>
                      <a:ea typeface="+mn-ea"/>
                      <a:cs typeface="+mn-cs"/>
                    </a:endParaRPr>
                  </a:p>
                </p:txBody>
              </p:sp>
              <p:sp>
                <p:nvSpPr>
                  <p:cNvPr id="144" name="Oval 108">
                    <a:extLst>
                      <a:ext uri="{FF2B5EF4-FFF2-40B4-BE49-F238E27FC236}">
                        <a16:creationId xmlns:a16="http://schemas.microsoft.com/office/drawing/2014/main" id="{E12CEA97-4EB5-3B20-F093-44949DE7F57B}"/>
                      </a:ext>
                    </a:extLst>
                  </p:cNvPr>
                  <p:cNvSpPr/>
                  <p:nvPr/>
                </p:nvSpPr>
                <p:spPr>
                  <a:xfrm>
                    <a:off x="7765922" y="1712927"/>
                    <a:ext cx="91440" cy="91440"/>
                  </a:xfrm>
                  <a:prstGeom prst="ellipse">
                    <a:avLst/>
                  </a:prstGeom>
                  <a:solidFill>
                    <a:schemeClr val="bg1">
                      <a:lumMod val="8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Calibri" panose="020F0502020204030204"/>
                      <a:ea typeface="+mn-ea"/>
                      <a:cs typeface="+mn-cs"/>
                    </a:endParaRPr>
                  </a:p>
                </p:txBody>
              </p:sp>
              <p:sp>
                <p:nvSpPr>
                  <p:cNvPr id="145" name="Oval 109">
                    <a:extLst>
                      <a:ext uri="{FF2B5EF4-FFF2-40B4-BE49-F238E27FC236}">
                        <a16:creationId xmlns:a16="http://schemas.microsoft.com/office/drawing/2014/main" id="{8B9C8B46-E929-A7A1-9264-585731F3B89D}"/>
                      </a:ext>
                    </a:extLst>
                  </p:cNvPr>
                  <p:cNvSpPr/>
                  <p:nvPr/>
                </p:nvSpPr>
                <p:spPr>
                  <a:xfrm>
                    <a:off x="7942059" y="2276135"/>
                    <a:ext cx="91440" cy="91440"/>
                  </a:xfrm>
                  <a:prstGeom prst="ellipse">
                    <a:avLst/>
                  </a:prstGeom>
                  <a:solidFill>
                    <a:schemeClr val="bg1">
                      <a:lumMod val="8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Calibri" panose="020F0502020204030204"/>
                      <a:ea typeface="+mn-ea"/>
                      <a:cs typeface="+mn-cs"/>
                    </a:endParaRPr>
                  </a:p>
                </p:txBody>
              </p:sp>
            </p:grpSp>
            <p:grpSp>
              <p:nvGrpSpPr>
                <p:cNvPr id="101" name="Group 61">
                  <a:extLst>
                    <a:ext uri="{FF2B5EF4-FFF2-40B4-BE49-F238E27FC236}">
                      <a16:creationId xmlns:a16="http://schemas.microsoft.com/office/drawing/2014/main" id="{D58E086E-4C13-50FB-4BAA-02D36B10528C}"/>
                    </a:ext>
                  </a:extLst>
                </p:cNvPr>
                <p:cNvGrpSpPr/>
                <p:nvPr/>
              </p:nvGrpSpPr>
              <p:grpSpPr>
                <a:xfrm rot="21429134">
                  <a:off x="6637125" y="1506574"/>
                  <a:ext cx="1378004" cy="885392"/>
                  <a:chOff x="6655495" y="1482183"/>
                  <a:chExt cx="1378004" cy="885392"/>
                </a:xfrm>
                <a:solidFill>
                  <a:schemeClr val="bg1"/>
                </a:solidFill>
              </p:grpSpPr>
              <p:sp>
                <p:nvSpPr>
                  <p:cNvPr id="138" name="Oval 102">
                    <a:extLst>
                      <a:ext uri="{FF2B5EF4-FFF2-40B4-BE49-F238E27FC236}">
                        <a16:creationId xmlns:a16="http://schemas.microsoft.com/office/drawing/2014/main" id="{81C75717-7D7F-64C8-7178-16CE70486664}"/>
                      </a:ext>
                    </a:extLst>
                  </p:cNvPr>
                  <p:cNvSpPr/>
                  <p:nvPr/>
                </p:nvSpPr>
                <p:spPr>
                  <a:xfrm>
                    <a:off x="6655495" y="1819789"/>
                    <a:ext cx="91440" cy="91440"/>
                  </a:xfrm>
                  <a:prstGeom prst="ellipse">
                    <a:avLst/>
                  </a:prstGeom>
                  <a:solidFill>
                    <a:schemeClr val="bg1">
                      <a:lumMod val="8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Calibri" panose="020F0502020204030204"/>
                      <a:ea typeface="+mn-ea"/>
                      <a:cs typeface="+mn-cs"/>
                    </a:endParaRPr>
                  </a:p>
                </p:txBody>
              </p:sp>
              <p:sp>
                <p:nvSpPr>
                  <p:cNvPr id="139" name="Oval 103">
                    <a:extLst>
                      <a:ext uri="{FF2B5EF4-FFF2-40B4-BE49-F238E27FC236}">
                        <a16:creationId xmlns:a16="http://schemas.microsoft.com/office/drawing/2014/main" id="{34F60C1E-411A-031E-F196-AA093A9188E4}"/>
                      </a:ext>
                    </a:extLst>
                  </p:cNvPr>
                  <p:cNvSpPr/>
                  <p:nvPr/>
                </p:nvSpPr>
                <p:spPr>
                  <a:xfrm>
                    <a:off x="7191618" y="1482183"/>
                    <a:ext cx="91440" cy="91440"/>
                  </a:xfrm>
                  <a:prstGeom prst="ellipse">
                    <a:avLst/>
                  </a:prstGeom>
                  <a:solidFill>
                    <a:schemeClr val="bg1">
                      <a:lumMod val="8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Calibri" panose="020F0502020204030204"/>
                      <a:ea typeface="+mn-ea"/>
                      <a:cs typeface="+mn-cs"/>
                    </a:endParaRPr>
                  </a:p>
                </p:txBody>
              </p:sp>
              <p:sp>
                <p:nvSpPr>
                  <p:cNvPr id="140" name="Oval 104">
                    <a:extLst>
                      <a:ext uri="{FF2B5EF4-FFF2-40B4-BE49-F238E27FC236}">
                        <a16:creationId xmlns:a16="http://schemas.microsoft.com/office/drawing/2014/main" id="{EAD738F8-8A29-63A6-FACE-7CA62294B7A3}"/>
                      </a:ext>
                    </a:extLst>
                  </p:cNvPr>
                  <p:cNvSpPr/>
                  <p:nvPr/>
                </p:nvSpPr>
                <p:spPr>
                  <a:xfrm>
                    <a:off x="7765922" y="1712927"/>
                    <a:ext cx="91440" cy="91440"/>
                  </a:xfrm>
                  <a:prstGeom prst="ellipse">
                    <a:avLst/>
                  </a:prstGeom>
                  <a:solidFill>
                    <a:schemeClr val="bg1">
                      <a:lumMod val="8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Calibri" panose="020F0502020204030204"/>
                      <a:ea typeface="+mn-ea"/>
                      <a:cs typeface="+mn-cs"/>
                    </a:endParaRPr>
                  </a:p>
                </p:txBody>
              </p:sp>
              <p:sp>
                <p:nvSpPr>
                  <p:cNvPr id="141" name="Oval 105">
                    <a:extLst>
                      <a:ext uri="{FF2B5EF4-FFF2-40B4-BE49-F238E27FC236}">
                        <a16:creationId xmlns:a16="http://schemas.microsoft.com/office/drawing/2014/main" id="{EC0DD6EB-829E-3EC1-62AD-79FA237E0017}"/>
                      </a:ext>
                    </a:extLst>
                  </p:cNvPr>
                  <p:cNvSpPr/>
                  <p:nvPr/>
                </p:nvSpPr>
                <p:spPr>
                  <a:xfrm>
                    <a:off x="7942059" y="2276135"/>
                    <a:ext cx="91440" cy="91440"/>
                  </a:xfrm>
                  <a:prstGeom prst="ellipse">
                    <a:avLst/>
                  </a:prstGeom>
                  <a:solidFill>
                    <a:schemeClr val="bg1">
                      <a:lumMod val="8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Calibri" panose="020F0502020204030204"/>
                      <a:ea typeface="+mn-ea"/>
                      <a:cs typeface="+mn-cs"/>
                    </a:endParaRPr>
                  </a:p>
                </p:txBody>
              </p:sp>
            </p:grpSp>
            <p:grpSp>
              <p:nvGrpSpPr>
                <p:cNvPr id="102" name="Group 62">
                  <a:extLst>
                    <a:ext uri="{FF2B5EF4-FFF2-40B4-BE49-F238E27FC236}">
                      <a16:creationId xmlns:a16="http://schemas.microsoft.com/office/drawing/2014/main" id="{52509CFC-0E31-F335-D478-4F4DAE79856B}"/>
                    </a:ext>
                  </a:extLst>
                </p:cNvPr>
                <p:cNvGrpSpPr/>
                <p:nvPr/>
              </p:nvGrpSpPr>
              <p:grpSpPr>
                <a:xfrm rot="4112372">
                  <a:off x="7671648" y="3040193"/>
                  <a:ext cx="1344222" cy="866268"/>
                  <a:chOff x="6689277" y="1501307"/>
                  <a:chExt cx="1344222" cy="866268"/>
                </a:xfrm>
                <a:solidFill>
                  <a:schemeClr val="bg1"/>
                </a:solidFill>
              </p:grpSpPr>
              <p:sp>
                <p:nvSpPr>
                  <p:cNvPr id="134" name="Oval 98">
                    <a:extLst>
                      <a:ext uri="{FF2B5EF4-FFF2-40B4-BE49-F238E27FC236}">
                        <a16:creationId xmlns:a16="http://schemas.microsoft.com/office/drawing/2014/main" id="{E3FA5D42-D938-A8D6-FE98-A185997DC792}"/>
                      </a:ext>
                    </a:extLst>
                  </p:cNvPr>
                  <p:cNvSpPr/>
                  <p:nvPr/>
                </p:nvSpPr>
                <p:spPr>
                  <a:xfrm>
                    <a:off x="6689277" y="1783650"/>
                    <a:ext cx="91440" cy="91440"/>
                  </a:xfrm>
                  <a:prstGeom prst="ellipse">
                    <a:avLst/>
                  </a:prstGeom>
                  <a:solidFill>
                    <a:schemeClr val="bg1">
                      <a:lumMod val="8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Calibri" panose="020F0502020204030204"/>
                      <a:ea typeface="+mn-ea"/>
                      <a:cs typeface="+mn-cs"/>
                    </a:endParaRPr>
                  </a:p>
                </p:txBody>
              </p:sp>
              <p:sp>
                <p:nvSpPr>
                  <p:cNvPr id="135" name="Oval 99">
                    <a:extLst>
                      <a:ext uri="{FF2B5EF4-FFF2-40B4-BE49-F238E27FC236}">
                        <a16:creationId xmlns:a16="http://schemas.microsoft.com/office/drawing/2014/main" id="{522F93BE-75E3-1D52-82A0-19A73A51855D}"/>
                      </a:ext>
                    </a:extLst>
                  </p:cNvPr>
                  <p:cNvSpPr/>
                  <p:nvPr/>
                </p:nvSpPr>
                <p:spPr>
                  <a:xfrm>
                    <a:off x="7184100" y="1501307"/>
                    <a:ext cx="91440" cy="91440"/>
                  </a:xfrm>
                  <a:prstGeom prst="ellipse">
                    <a:avLst/>
                  </a:prstGeom>
                  <a:solidFill>
                    <a:schemeClr val="bg1">
                      <a:lumMod val="8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Calibri" panose="020F0502020204030204"/>
                      <a:ea typeface="+mn-ea"/>
                      <a:cs typeface="+mn-cs"/>
                    </a:endParaRPr>
                  </a:p>
                </p:txBody>
              </p:sp>
              <p:sp>
                <p:nvSpPr>
                  <p:cNvPr id="136" name="Oval 100">
                    <a:extLst>
                      <a:ext uri="{FF2B5EF4-FFF2-40B4-BE49-F238E27FC236}">
                        <a16:creationId xmlns:a16="http://schemas.microsoft.com/office/drawing/2014/main" id="{7C273BEE-64AB-95BE-0516-9DC8BD8A8228}"/>
                      </a:ext>
                    </a:extLst>
                  </p:cNvPr>
                  <p:cNvSpPr/>
                  <p:nvPr/>
                </p:nvSpPr>
                <p:spPr>
                  <a:xfrm>
                    <a:off x="7765922" y="1712927"/>
                    <a:ext cx="91440" cy="91440"/>
                  </a:xfrm>
                  <a:prstGeom prst="ellipse">
                    <a:avLst/>
                  </a:prstGeom>
                  <a:solidFill>
                    <a:schemeClr val="bg1">
                      <a:lumMod val="8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Calibri" panose="020F0502020204030204"/>
                      <a:ea typeface="+mn-ea"/>
                      <a:cs typeface="+mn-cs"/>
                    </a:endParaRPr>
                  </a:p>
                </p:txBody>
              </p:sp>
              <p:sp>
                <p:nvSpPr>
                  <p:cNvPr id="137" name="Oval 101">
                    <a:extLst>
                      <a:ext uri="{FF2B5EF4-FFF2-40B4-BE49-F238E27FC236}">
                        <a16:creationId xmlns:a16="http://schemas.microsoft.com/office/drawing/2014/main" id="{90011213-2E11-BDD8-AA6A-8B6AFBA4D0C2}"/>
                      </a:ext>
                    </a:extLst>
                  </p:cNvPr>
                  <p:cNvSpPr/>
                  <p:nvPr/>
                </p:nvSpPr>
                <p:spPr>
                  <a:xfrm>
                    <a:off x="7942059" y="2276135"/>
                    <a:ext cx="91440" cy="91440"/>
                  </a:xfrm>
                  <a:prstGeom prst="ellipse">
                    <a:avLst/>
                  </a:prstGeom>
                  <a:solidFill>
                    <a:schemeClr val="bg1">
                      <a:lumMod val="8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Calibri" panose="020F0502020204030204"/>
                      <a:ea typeface="+mn-ea"/>
                      <a:cs typeface="+mn-cs"/>
                    </a:endParaRPr>
                  </a:p>
                </p:txBody>
              </p:sp>
            </p:grpSp>
            <p:grpSp>
              <p:nvGrpSpPr>
                <p:cNvPr id="103" name="Group 63">
                  <a:extLst>
                    <a:ext uri="{FF2B5EF4-FFF2-40B4-BE49-F238E27FC236}">
                      <a16:creationId xmlns:a16="http://schemas.microsoft.com/office/drawing/2014/main" id="{D071DE3C-6C7A-9A64-2983-E0E6F7718C0E}"/>
                    </a:ext>
                  </a:extLst>
                </p:cNvPr>
                <p:cNvGrpSpPr/>
                <p:nvPr/>
              </p:nvGrpSpPr>
              <p:grpSpPr>
                <a:xfrm rot="17487628" flipH="1">
                  <a:off x="3320785" y="3275232"/>
                  <a:ext cx="853158" cy="856708"/>
                  <a:chOff x="7180341" y="1510867"/>
                  <a:chExt cx="853158" cy="856708"/>
                </a:xfrm>
                <a:solidFill>
                  <a:schemeClr val="bg1"/>
                </a:solidFill>
              </p:grpSpPr>
              <p:sp>
                <p:nvSpPr>
                  <p:cNvPr id="131" name="Oval 95">
                    <a:extLst>
                      <a:ext uri="{FF2B5EF4-FFF2-40B4-BE49-F238E27FC236}">
                        <a16:creationId xmlns:a16="http://schemas.microsoft.com/office/drawing/2014/main" id="{CC6EAF1F-FA2B-6D8C-B033-822A31E3A047}"/>
                      </a:ext>
                    </a:extLst>
                  </p:cNvPr>
                  <p:cNvSpPr/>
                  <p:nvPr/>
                </p:nvSpPr>
                <p:spPr>
                  <a:xfrm>
                    <a:off x="7180341" y="1510867"/>
                    <a:ext cx="91440" cy="91440"/>
                  </a:xfrm>
                  <a:prstGeom prst="ellipse">
                    <a:avLst/>
                  </a:prstGeom>
                  <a:solidFill>
                    <a:schemeClr val="bg1">
                      <a:lumMod val="8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Calibri" panose="020F0502020204030204"/>
                      <a:ea typeface="+mn-ea"/>
                      <a:cs typeface="+mn-cs"/>
                    </a:endParaRPr>
                  </a:p>
                </p:txBody>
              </p:sp>
              <p:sp>
                <p:nvSpPr>
                  <p:cNvPr id="132" name="Oval 96">
                    <a:extLst>
                      <a:ext uri="{FF2B5EF4-FFF2-40B4-BE49-F238E27FC236}">
                        <a16:creationId xmlns:a16="http://schemas.microsoft.com/office/drawing/2014/main" id="{682F6E41-ACFA-FE78-8ECE-FB81BE9ECFAD}"/>
                      </a:ext>
                    </a:extLst>
                  </p:cNvPr>
                  <p:cNvSpPr/>
                  <p:nvPr/>
                </p:nvSpPr>
                <p:spPr>
                  <a:xfrm>
                    <a:off x="7765922" y="1712927"/>
                    <a:ext cx="91440" cy="91440"/>
                  </a:xfrm>
                  <a:prstGeom prst="ellipse">
                    <a:avLst/>
                  </a:prstGeom>
                  <a:solidFill>
                    <a:schemeClr val="bg1">
                      <a:lumMod val="8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Calibri" panose="020F0502020204030204"/>
                      <a:ea typeface="+mn-ea"/>
                      <a:cs typeface="+mn-cs"/>
                    </a:endParaRPr>
                  </a:p>
                </p:txBody>
              </p:sp>
              <p:sp>
                <p:nvSpPr>
                  <p:cNvPr id="133" name="Oval 97">
                    <a:extLst>
                      <a:ext uri="{FF2B5EF4-FFF2-40B4-BE49-F238E27FC236}">
                        <a16:creationId xmlns:a16="http://schemas.microsoft.com/office/drawing/2014/main" id="{40AF04D4-5805-B7A3-1DE0-43689590BE4E}"/>
                      </a:ext>
                    </a:extLst>
                  </p:cNvPr>
                  <p:cNvSpPr/>
                  <p:nvPr/>
                </p:nvSpPr>
                <p:spPr>
                  <a:xfrm>
                    <a:off x="7942059" y="2276135"/>
                    <a:ext cx="91440" cy="91440"/>
                  </a:xfrm>
                  <a:prstGeom prst="ellipse">
                    <a:avLst/>
                  </a:prstGeom>
                  <a:solidFill>
                    <a:schemeClr val="bg1">
                      <a:lumMod val="8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Calibri" panose="020F0502020204030204"/>
                      <a:ea typeface="+mn-ea"/>
                      <a:cs typeface="+mn-cs"/>
                    </a:endParaRPr>
                  </a:p>
                </p:txBody>
              </p:sp>
            </p:grpSp>
            <p:grpSp>
              <p:nvGrpSpPr>
                <p:cNvPr id="104" name="Group 64">
                  <a:extLst>
                    <a:ext uri="{FF2B5EF4-FFF2-40B4-BE49-F238E27FC236}">
                      <a16:creationId xmlns:a16="http://schemas.microsoft.com/office/drawing/2014/main" id="{5C4B8399-DEDC-1727-FAEA-2CC3CEA70807}"/>
                    </a:ext>
                  </a:extLst>
                </p:cNvPr>
                <p:cNvGrpSpPr/>
                <p:nvPr/>
              </p:nvGrpSpPr>
              <p:grpSpPr>
                <a:xfrm>
                  <a:off x="5339503" y="4901080"/>
                  <a:ext cx="1619553" cy="930133"/>
                  <a:chOff x="5339503" y="4901080"/>
                  <a:chExt cx="1619553" cy="930133"/>
                </a:xfrm>
              </p:grpSpPr>
              <p:grpSp>
                <p:nvGrpSpPr>
                  <p:cNvPr id="125" name="Group 89">
                    <a:extLst>
                      <a:ext uri="{FF2B5EF4-FFF2-40B4-BE49-F238E27FC236}">
                        <a16:creationId xmlns:a16="http://schemas.microsoft.com/office/drawing/2014/main" id="{258F3326-BBEE-F075-45E2-B8CA66490C76}"/>
                      </a:ext>
                    </a:extLst>
                  </p:cNvPr>
                  <p:cNvGrpSpPr/>
                  <p:nvPr/>
                </p:nvGrpSpPr>
                <p:grpSpPr>
                  <a:xfrm rot="9850636">
                    <a:off x="5339503" y="4901080"/>
                    <a:ext cx="1619553" cy="930133"/>
                    <a:chOff x="6413946" y="1437442"/>
                    <a:chExt cx="1619553" cy="930133"/>
                  </a:xfrm>
                  <a:solidFill>
                    <a:schemeClr val="bg1"/>
                  </a:solidFill>
                </p:grpSpPr>
                <p:sp>
                  <p:nvSpPr>
                    <p:cNvPr id="127" name="Oval 91">
                      <a:extLst>
                        <a:ext uri="{FF2B5EF4-FFF2-40B4-BE49-F238E27FC236}">
                          <a16:creationId xmlns:a16="http://schemas.microsoft.com/office/drawing/2014/main" id="{10DFAC30-C8A3-4702-C0C3-6548E806AA13}"/>
                        </a:ext>
                      </a:extLst>
                    </p:cNvPr>
                    <p:cNvSpPr/>
                    <p:nvPr/>
                  </p:nvSpPr>
                  <p:spPr>
                    <a:xfrm>
                      <a:off x="6413946" y="1828881"/>
                      <a:ext cx="91440" cy="91440"/>
                    </a:xfrm>
                    <a:prstGeom prst="ellipse">
                      <a:avLst/>
                    </a:prstGeom>
                    <a:solidFill>
                      <a:schemeClr val="bg1">
                        <a:lumMod val="8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Calibri" panose="020F0502020204030204"/>
                        <a:ea typeface="+mn-ea"/>
                        <a:cs typeface="+mn-cs"/>
                      </a:endParaRPr>
                    </a:p>
                  </p:txBody>
                </p:sp>
                <p:sp>
                  <p:nvSpPr>
                    <p:cNvPr id="128" name="Oval 92">
                      <a:extLst>
                        <a:ext uri="{FF2B5EF4-FFF2-40B4-BE49-F238E27FC236}">
                          <a16:creationId xmlns:a16="http://schemas.microsoft.com/office/drawing/2014/main" id="{DC643A55-2407-5078-9BE9-F0CE5AE1BD1F}"/>
                        </a:ext>
                      </a:extLst>
                    </p:cNvPr>
                    <p:cNvSpPr/>
                    <p:nvPr/>
                  </p:nvSpPr>
                  <p:spPr>
                    <a:xfrm>
                      <a:off x="6775658" y="1480947"/>
                      <a:ext cx="91440" cy="91440"/>
                    </a:xfrm>
                    <a:prstGeom prst="ellipse">
                      <a:avLst/>
                    </a:prstGeom>
                    <a:solidFill>
                      <a:schemeClr val="bg1">
                        <a:lumMod val="8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Calibri" panose="020F0502020204030204"/>
                        <a:ea typeface="+mn-ea"/>
                        <a:cs typeface="+mn-cs"/>
                      </a:endParaRPr>
                    </a:p>
                  </p:txBody>
                </p:sp>
                <p:sp>
                  <p:nvSpPr>
                    <p:cNvPr id="129" name="Oval 93">
                      <a:extLst>
                        <a:ext uri="{FF2B5EF4-FFF2-40B4-BE49-F238E27FC236}">
                          <a16:creationId xmlns:a16="http://schemas.microsoft.com/office/drawing/2014/main" id="{226BCA1C-EB3E-8081-2E3D-AE944EE0AB88}"/>
                        </a:ext>
                      </a:extLst>
                    </p:cNvPr>
                    <p:cNvSpPr/>
                    <p:nvPr/>
                  </p:nvSpPr>
                  <p:spPr>
                    <a:xfrm>
                      <a:off x="7352223" y="1437442"/>
                      <a:ext cx="91440" cy="91440"/>
                    </a:xfrm>
                    <a:prstGeom prst="ellipse">
                      <a:avLst/>
                    </a:prstGeom>
                    <a:solidFill>
                      <a:schemeClr val="bg1">
                        <a:lumMod val="8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Calibri" panose="020F0502020204030204"/>
                        <a:ea typeface="+mn-ea"/>
                        <a:cs typeface="+mn-cs"/>
                      </a:endParaRPr>
                    </a:p>
                  </p:txBody>
                </p:sp>
                <p:sp>
                  <p:nvSpPr>
                    <p:cNvPr id="130" name="Oval 94">
                      <a:extLst>
                        <a:ext uri="{FF2B5EF4-FFF2-40B4-BE49-F238E27FC236}">
                          <a16:creationId xmlns:a16="http://schemas.microsoft.com/office/drawing/2014/main" id="{CC1D78F7-5939-833F-4B1E-B08CA6DB4656}"/>
                        </a:ext>
                      </a:extLst>
                    </p:cNvPr>
                    <p:cNvSpPr/>
                    <p:nvPr/>
                  </p:nvSpPr>
                  <p:spPr>
                    <a:xfrm>
                      <a:off x="7942059" y="2276135"/>
                      <a:ext cx="91440" cy="91440"/>
                    </a:xfrm>
                    <a:prstGeom prst="ellipse">
                      <a:avLst/>
                    </a:prstGeom>
                    <a:solidFill>
                      <a:schemeClr val="bg1">
                        <a:lumMod val="8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Calibri" panose="020F0502020204030204"/>
                        <a:ea typeface="+mn-ea"/>
                        <a:cs typeface="+mn-cs"/>
                      </a:endParaRPr>
                    </a:p>
                  </p:txBody>
                </p:sp>
              </p:grpSp>
              <p:sp>
                <p:nvSpPr>
                  <p:cNvPr id="126" name="Oval 90">
                    <a:extLst>
                      <a:ext uri="{FF2B5EF4-FFF2-40B4-BE49-F238E27FC236}">
                        <a16:creationId xmlns:a16="http://schemas.microsoft.com/office/drawing/2014/main" id="{8E79741B-EBE8-3D4D-5866-3EB389C28592}"/>
                      </a:ext>
                    </a:extLst>
                  </p:cNvPr>
                  <p:cNvSpPr/>
                  <p:nvPr/>
                </p:nvSpPr>
                <p:spPr>
                  <a:xfrm rot="9850636">
                    <a:off x="5524408" y="5572072"/>
                    <a:ext cx="91440" cy="91440"/>
                  </a:xfrm>
                  <a:prstGeom prst="ellipse">
                    <a:avLst/>
                  </a:prstGeom>
                  <a:solidFill>
                    <a:schemeClr val="bg1">
                      <a:lumMod val="8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Calibri" panose="020F0502020204030204"/>
                      <a:ea typeface="+mn-ea"/>
                      <a:cs typeface="+mn-cs"/>
                    </a:endParaRPr>
                  </a:p>
                </p:txBody>
              </p:sp>
            </p:grpSp>
            <p:sp>
              <p:nvSpPr>
                <p:cNvPr id="105" name="TextBox 65">
                  <a:extLst>
                    <a:ext uri="{FF2B5EF4-FFF2-40B4-BE49-F238E27FC236}">
                      <a16:creationId xmlns:a16="http://schemas.microsoft.com/office/drawing/2014/main" id="{A2E9D742-D0ED-7C3F-A1B9-CBC457847952}"/>
                    </a:ext>
                  </a:extLst>
                </p:cNvPr>
                <p:cNvSpPr txBox="1"/>
                <p:nvPr/>
              </p:nvSpPr>
              <p:spPr>
                <a:xfrm>
                  <a:off x="5908926" y="1688345"/>
                  <a:ext cx="744114" cy="430887"/>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effectLst/>
                      <a:uLnTx/>
                      <a:uFillTx/>
                      <a:latin typeface="Calibri" panose="020F0502020204030204"/>
                      <a:ea typeface="+mn-ea"/>
                      <a:cs typeface="+mn-cs"/>
                    </a:rPr>
                    <a:t>Fraud</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effectLst/>
                      <a:uLnTx/>
                      <a:uFillTx/>
                      <a:latin typeface="Calibri" panose="020F0502020204030204"/>
                      <a:ea typeface="+mn-ea"/>
                      <a:cs typeface="+mn-cs"/>
                    </a:rPr>
                    <a:t>Detection</a:t>
                  </a:r>
                </a:p>
              </p:txBody>
            </p:sp>
            <p:sp>
              <p:nvSpPr>
                <p:cNvPr id="106" name="TextBox 66">
                  <a:extLst>
                    <a:ext uri="{FF2B5EF4-FFF2-40B4-BE49-F238E27FC236}">
                      <a16:creationId xmlns:a16="http://schemas.microsoft.com/office/drawing/2014/main" id="{0A550AEC-5D21-2139-456D-8D5E1CF59676}"/>
                    </a:ext>
                  </a:extLst>
                </p:cNvPr>
                <p:cNvSpPr txBox="1"/>
                <p:nvPr/>
              </p:nvSpPr>
              <p:spPr>
                <a:xfrm>
                  <a:off x="6738858" y="1098937"/>
                  <a:ext cx="928460" cy="43088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effectLst/>
                      <a:uLnTx/>
                      <a:uFillTx/>
                      <a:latin typeface="Calibri" panose="020F0502020204030204"/>
                      <a:ea typeface="+mn-ea"/>
                      <a:cs typeface="+mn-cs"/>
                    </a:rPr>
                    <a:t>Image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effectLst/>
                      <a:uLnTx/>
                      <a:uFillTx/>
                      <a:latin typeface="Calibri" panose="020F0502020204030204"/>
                      <a:ea typeface="+mn-ea"/>
                      <a:cs typeface="+mn-cs"/>
                    </a:rPr>
                    <a:t>Classification</a:t>
                  </a:r>
                </a:p>
              </p:txBody>
            </p:sp>
            <p:sp>
              <p:nvSpPr>
                <p:cNvPr id="107" name="TextBox 67">
                  <a:extLst>
                    <a:ext uri="{FF2B5EF4-FFF2-40B4-BE49-F238E27FC236}">
                      <a16:creationId xmlns:a16="http://schemas.microsoft.com/office/drawing/2014/main" id="{36D8D4DA-5291-3C28-1BA8-3AF6B855362F}"/>
                    </a:ext>
                  </a:extLst>
                </p:cNvPr>
                <p:cNvSpPr txBox="1"/>
                <p:nvPr/>
              </p:nvSpPr>
              <p:spPr>
                <a:xfrm>
                  <a:off x="7870435" y="1508187"/>
                  <a:ext cx="748923" cy="43088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effectLst/>
                      <a:uLnTx/>
                      <a:uFillTx/>
                      <a:latin typeface="Calibri" panose="020F0502020204030204"/>
                      <a:ea typeface="+mn-ea"/>
                      <a:cs typeface="+mn-cs"/>
                    </a:rPr>
                    <a:t>Customer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effectLst/>
                      <a:uLnTx/>
                      <a:uFillTx/>
                      <a:latin typeface="Calibri" panose="020F0502020204030204"/>
                      <a:ea typeface="+mn-ea"/>
                      <a:cs typeface="+mn-cs"/>
                    </a:rPr>
                    <a:t>Retention</a:t>
                  </a:r>
                </a:p>
              </p:txBody>
            </p:sp>
            <p:sp>
              <p:nvSpPr>
                <p:cNvPr id="108" name="TextBox 68">
                  <a:extLst>
                    <a:ext uri="{FF2B5EF4-FFF2-40B4-BE49-F238E27FC236}">
                      <a16:creationId xmlns:a16="http://schemas.microsoft.com/office/drawing/2014/main" id="{0128E1E6-8187-BC1D-9A81-A871F047F08E}"/>
                    </a:ext>
                  </a:extLst>
                </p:cNvPr>
                <p:cNvSpPr txBox="1"/>
                <p:nvPr/>
              </p:nvSpPr>
              <p:spPr>
                <a:xfrm>
                  <a:off x="8036273" y="2181789"/>
                  <a:ext cx="830677"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effectLst/>
                      <a:uLnTx/>
                      <a:uFillTx/>
                      <a:latin typeface="Calibri" panose="020F0502020204030204"/>
                      <a:ea typeface="+mn-ea"/>
                      <a:cs typeface="+mn-cs"/>
                    </a:rPr>
                    <a:t>Diagnostics</a:t>
                  </a:r>
                </a:p>
              </p:txBody>
            </p:sp>
            <p:sp>
              <p:nvSpPr>
                <p:cNvPr id="109" name="TextBox 69">
                  <a:extLst>
                    <a:ext uri="{FF2B5EF4-FFF2-40B4-BE49-F238E27FC236}">
                      <a16:creationId xmlns:a16="http://schemas.microsoft.com/office/drawing/2014/main" id="{FC7A1A61-F49E-8D74-C27F-EB6C99FC1097}"/>
                    </a:ext>
                  </a:extLst>
                </p:cNvPr>
                <p:cNvSpPr txBox="1"/>
                <p:nvPr/>
              </p:nvSpPr>
              <p:spPr>
                <a:xfrm>
                  <a:off x="8212375" y="2601964"/>
                  <a:ext cx="841897"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effectLst/>
                      <a:uLnTx/>
                      <a:uFillTx/>
                      <a:latin typeface="Calibri" panose="020F0502020204030204"/>
                      <a:ea typeface="+mn-ea"/>
                      <a:cs typeface="+mn-cs"/>
                    </a:rPr>
                    <a:t>Forecasting</a:t>
                  </a:r>
                </a:p>
              </p:txBody>
            </p:sp>
            <p:sp>
              <p:nvSpPr>
                <p:cNvPr id="110" name="TextBox 70">
                  <a:extLst>
                    <a:ext uri="{FF2B5EF4-FFF2-40B4-BE49-F238E27FC236}">
                      <a16:creationId xmlns:a16="http://schemas.microsoft.com/office/drawing/2014/main" id="{25E157EE-B984-9595-2DDB-9AD7031A25E5}"/>
                    </a:ext>
                  </a:extLst>
                </p:cNvPr>
                <p:cNvSpPr txBox="1"/>
                <p:nvPr/>
              </p:nvSpPr>
              <p:spPr>
                <a:xfrm>
                  <a:off x="8712704" y="3079312"/>
                  <a:ext cx="822661"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effectLst/>
                      <a:uLnTx/>
                      <a:uFillTx/>
                      <a:latin typeface="Calibri" panose="020F0502020204030204"/>
                      <a:ea typeface="+mn-ea"/>
                      <a:cs typeface="+mn-cs"/>
                    </a:rPr>
                    <a:t>Predictions</a:t>
                  </a:r>
                </a:p>
              </p:txBody>
            </p:sp>
            <p:sp>
              <p:nvSpPr>
                <p:cNvPr id="111" name="TextBox 71">
                  <a:extLst>
                    <a:ext uri="{FF2B5EF4-FFF2-40B4-BE49-F238E27FC236}">
                      <a16:creationId xmlns:a16="http://schemas.microsoft.com/office/drawing/2014/main" id="{C0AE8D77-08E6-CB5C-F806-AECCDE111DA9}"/>
                    </a:ext>
                  </a:extLst>
                </p:cNvPr>
                <p:cNvSpPr txBox="1"/>
                <p:nvPr/>
              </p:nvSpPr>
              <p:spPr>
                <a:xfrm>
                  <a:off x="8730917" y="3618978"/>
                  <a:ext cx="923651" cy="43088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effectLst/>
                      <a:uLnTx/>
                      <a:uFillTx/>
                      <a:latin typeface="Calibri" panose="020F0502020204030204"/>
                      <a:ea typeface="+mn-ea"/>
                      <a:cs typeface="+mn-cs"/>
                    </a:rPr>
                    <a:t>Process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effectLst/>
                      <a:uLnTx/>
                      <a:uFillTx/>
                      <a:latin typeface="Calibri" panose="020F0502020204030204"/>
                      <a:ea typeface="+mn-ea"/>
                      <a:cs typeface="+mn-cs"/>
                    </a:rPr>
                    <a:t>Optimization</a:t>
                  </a:r>
                </a:p>
              </p:txBody>
            </p:sp>
            <p:sp>
              <p:nvSpPr>
                <p:cNvPr id="112" name="TextBox 72">
                  <a:extLst>
                    <a:ext uri="{FF2B5EF4-FFF2-40B4-BE49-F238E27FC236}">
                      <a16:creationId xmlns:a16="http://schemas.microsoft.com/office/drawing/2014/main" id="{0BE68C96-8CE2-DF23-1845-8250CA5A212E}"/>
                    </a:ext>
                  </a:extLst>
                </p:cNvPr>
                <p:cNvSpPr txBox="1"/>
                <p:nvPr/>
              </p:nvSpPr>
              <p:spPr>
                <a:xfrm>
                  <a:off x="8212375" y="4233625"/>
                  <a:ext cx="915635"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effectLst/>
                      <a:uLnTx/>
                      <a:uFillTx/>
                      <a:latin typeface="Calibri" panose="020F0502020204030204"/>
                      <a:ea typeface="+mn-ea"/>
                      <a:cs typeface="+mn-cs"/>
                    </a:rPr>
                    <a:t>New Insights</a:t>
                  </a:r>
                </a:p>
              </p:txBody>
            </p:sp>
            <p:sp>
              <p:nvSpPr>
                <p:cNvPr id="113" name="TextBox 73">
                  <a:extLst>
                    <a:ext uri="{FF2B5EF4-FFF2-40B4-BE49-F238E27FC236}">
                      <a16:creationId xmlns:a16="http://schemas.microsoft.com/office/drawing/2014/main" id="{174E5068-63E1-85C7-3E17-5399239E9101}"/>
                    </a:ext>
                  </a:extLst>
                </p:cNvPr>
                <p:cNvSpPr txBox="1"/>
                <p:nvPr/>
              </p:nvSpPr>
              <p:spPr>
                <a:xfrm>
                  <a:off x="6963282" y="5064136"/>
                  <a:ext cx="1175322"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effectLst/>
                      <a:uLnTx/>
                      <a:uFillTx/>
                      <a:latin typeface="Calibri" panose="020F0502020204030204"/>
                      <a:ea typeface="+mn-ea"/>
                      <a:cs typeface="+mn-cs"/>
                    </a:rPr>
                    <a:t>Robot Navigation</a:t>
                  </a:r>
                </a:p>
              </p:txBody>
            </p:sp>
            <p:sp>
              <p:nvSpPr>
                <p:cNvPr id="114" name="TextBox 74">
                  <a:extLst>
                    <a:ext uri="{FF2B5EF4-FFF2-40B4-BE49-F238E27FC236}">
                      <a16:creationId xmlns:a16="http://schemas.microsoft.com/office/drawing/2014/main" id="{863F226A-DCCD-F7A2-C50C-22E880E93C9E}"/>
                    </a:ext>
                  </a:extLst>
                </p:cNvPr>
                <p:cNvSpPr txBox="1"/>
                <p:nvPr/>
              </p:nvSpPr>
              <p:spPr>
                <a:xfrm>
                  <a:off x="6688902" y="5492398"/>
                  <a:ext cx="1074333"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effectLst/>
                      <a:uLnTx/>
                      <a:uFillTx/>
                      <a:latin typeface="Calibri" panose="020F0502020204030204"/>
                      <a:ea typeface="+mn-ea"/>
                      <a:cs typeface="+mn-cs"/>
                    </a:rPr>
                    <a:t>Skill Acquisition</a:t>
                  </a:r>
                </a:p>
              </p:txBody>
            </p:sp>
            <p:sp>
              <p:nvSpPr>
                <p:cNvPr id="115" name="TextBox 75">
                  <a:extLst>
                    <a:ext uri="{FF2B5EF4-FFF2-40B4-BE49-F238E27FC236}">
                      <a16:creationId xmlns:a16="http://schemas.microsoft.com/office/drawing/2014/main" id="{0D128CE0-E295-799E-4938-62C4D6788F37}"/>
                    </a:ext>
                  </a:extLst>
                </p:cNvPr>
                <p:cNvSpPr txBox="1"/>
                <p:nvPr/>
              </p:nvSpPr>
              <p:spPr>
                <a:xfrm>
                  <a:off x="5586812" y="5852929"/>
                  <a:ext cx="1018227" cy="2616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effectLst/>
                      <a:uLnTx/>
                      <a:uFillTx/>
                      <a:latin typeface="Calibri" panose="020F0502020204030204"/>
                      <a:ea typeface="+mn-ea"/>
                      <a:cs typeface="+mn-cs"/>
                    </a:rPr>
                    <a:t>Learning Tasks</a:t>
                  </a:r>
                </a:p>
              </p:txBody>
            </p:sp>
            <p:sp>
              <p:nvSpPr>
                <p:cNvPr id="116" name="TextBox 76">
                  <a:extLst>
                    <a:ext uri="{FF2B5EF4-FFF2-40B4-BE49-F238E27FC236}">
                      <a16:creationId xmlns:a16="http://schemas.microsoft.com/office/drawing/2014/main" id="{8215C022-5249-8450-D799-F32B70ED5E24}"/>
                    </a:ext>
                  </a:extLst>
                </p:cNvPr>
                <p:cNvSpPr txBox="1"/>
                <p:nvPr/>
              </p:nvSpPr>
              <p:spPr>
                <a:xfrm>
                  <a:off x="4815549" y="5493429"/>
                  <a:ext cx="670376" cy="261610"/>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effectLst/>
                      <a:uLnTx/>
                      <a:uFillTx/>
                      <a:latin typeface="Calibri" panose="020F0502020204030204"/>
                      <a:ea typeface="+mn-ea"/>
                      <a:cs typeface="+mn-cs"/>
                    </a:rPr>
                    <a:t>Game Ai</a:t>
                  </a:r>
                </a:p>
              </p:txBody>
            </p:sp>
            <p:sp>
              <p:nvSpPr>
                <p:cNvPr id="117" name="TextBox 81">
                  <a:extLst>
                    <a:ext uri="{FF2B5EF4-FFF2-40B4-BE49-F238E27FC236}">
                      <a16:creationId xmlns:a16="http://schemas.microsoft.com/office/drawing/2014/main" id="{08F9E7DA-0C41-FF42-2A44-C6BE1B07E6ED}"/>
                    </a:ext>
                  </a:extLst>
                </p:cNvPr>
                <p:cNvSpPr txBox="1"/>
                <p:nvPr/>
              </p:nvSpPr>
              <p:spPr>
                <a:xfrm>
                  <a:off x="3880249" y="5038717"/>
                  <a:ext cx="1327608" cy="261610"/>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effectLst/>
                      <a:uLnTx/>
                      <a:uFillTx/>
                      <a:latin typeface="Calibri" panose="020F0502020204030204"/>
                      <a:ea typeface="+mn-ea"/>
                      <a:cs typeface="+mn-cs"/>
                    </a:rPr>
                    <a:t>Real-Time Decisions</a:t>
                  </a:r>
                </a:p>
              </p:txBody>
            </p:sp>
            <p:sp>
              <p:nvSpPr>
                <p:cNvPr id="118" name="TextBox 82">
                  <a:extLst>
                    <a:ext uri="{FF2B5EF4-FFF2-40B4-BE49-F238E27FC236}">
                      <a16:creationId xmlns:a16="http://schemas.microsoft.com/office/drawing/2014/main" id="{3F2939A4-DF5F-E42D-2EE1-8C8E4BD0A9FC}"/>
                    </a:ext>
                  </a:extLst>
                </p:cNvPr>
                <p:cNvSpPr txBox="1"/>
                <p:nvPr/>
              </p:nvSpPr>
              <p:spPr>
                <a:xfrm>
                  <a:off x="2974985" y="4233625"/>
                  <a:ext cx="981359" cy="430887"/>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effectLst/>
                      <a:uLnTx/>
                      <a:uFillTx/>
                      <a:latin typeface="Calibri" panose="020F0502020204030204"/>
                      <a:ea typeface="+mn-ea"/>
                      <a:cs typeface="+mn-cs"/>
                    </a:rPr>
                    <a:t>Customer</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effectLst/>
                      <a:uLnTx/>
                      <a:uFillTx/>
                      <a:latin typeface="Calibri" panose="020F0502020204030204"/>
                      <a:ea typeface="+mn-ea"/>
                      <a:cs typeface="+mn-cs"/>
                    </a:rPr>
                    <a:t>Segmentation</a:t>
                  </a:r>
                </a:p>
              </p:txBody>
            </p:sp>
            <p:sp>
              <p:nvSpPr>
                <p:cNvPr id="119" name="TextBox 83">
                  <a:extLst>
                    <a:ext uri="{FF2B5EF4-FFF2-40B4-BE49-F238E27FC236}">
                      <a16:creationId xmlns:a16="http://schemas.microsoft.com/office/drawing/2014/main" id="{E07627F8-D246-88B1-D59A-D2AC2660FD12}"/>
                    </a:ext>
                  </a:extLst>
                </p:cNvPr>
                <p:cNvSpPr txBox="1"/>
                <p:nvPr/>
              </p:nvSpPr>
              <p:spPr>
                <a:xfrm>
                  <a:off x="2658408" y="3618978"/>
                  <a:ext cx="774572" cy="430887"/>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effectLst/>
                      <a:uLnTx/>
                      <a:uFillTx/>
                      <a:latin typeface="Calibri" panose="020F0502020204030204"/>
                      <a:ea typeface="+mn-ea"/>
                      <a:cs typeface="+mn-cs"/>
                    </a:rPr>
                    <a:t>Targeted</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effectLst/>
                      <a:uLnTx/>
                      <a:uFillTx/>
                      <a:latin typeface="Calibri" panose="020F0502020204030204"/>
                      <a:ea typeface="+mn-ea"/>
                      <a:cs typeface="+mn-cs"/>
                    </a:rPr>
                    <a:t>Marketing</a:t>
                  </a:r>
                </a:p>
              </p:txBody>
            </p:sp>
            <p:sp>
              <p:nvSpPr>
                <p:cNvPr id="120" name="TextBox 84">
                  <a:extLst>
                    <a:ext uri="{FF2B5EF4-FFF2-40B4-BE49-F238E27FC236}">
                      <a16:creationId xmlns:a16="http://schemas.microsoft.com/office/drawing/2014/main" id="{C216CD39-FC3C-879C-CFE7-046616944E33}"/>
                    </a:ext>
                  </a:extLst>
                </p:cNvPr>
                <p:cNvSpPr txBox="1"/>
                <p:nvPr/>
              </p:nvSpPr>
              <p:spPr>
                <a:xfrm>
                  <a:off x="2423734" y="2991622"/>
                  <a:ext cx="1051955" cy="430887"/>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effectLst/>
                      <a:uLnTx/>
                      <a:uFillTx/>
                      <a:latin typeface="Calibri" panose="020F0502020204030204"/>
                      <a:ea typeface="+mn-ea"/>
                      <a:cs typeface="+mn-cs"/>
                    </a:rPr>
                    <a:t>Recommended</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effectLst/>
                      <a:uLnTx/>
                      <a:uFillTx/>
                      <a:latin typeface="Calibri" panose="020F0502020204030204"/>
                      <a:ea typeface="+mn-ea"/>
                      <a:cs typeface="+mn-cs"/>
                    </a:rPr>
                    <a:t>Systems</a:t>
                  </a:r>
                </a:p>
              </p:txBody>
            </p:sp>
            <p:sp>
              <p:nvSpPr>
                <p:cNvPr id="121" name="TextBox 85">
                  <a:extLst>
                    <a:ext uri="{FF2B5EF4-FFF2-40B4-BE49-F238E27FC236}">
                      <a16:creationId xmlns:a16="http://schemas.microsoft.com/office/drawing/2014/main" id="{6CA091F6-F46D-E932-3E35-F503B1DC32EB}"/>
                    </a:ext>
                  </a:extLst>
                </p:cNvPr>
                <p:cNvSpPr txBox="1"/>
                <p:nvPr/>
              </p:nvSpPr>
              <p:spPr>
                <a:xfrm>
                  <a:off x="3275394" y="2275220"/>
                  <a:ext cx="904415" cy="430887"/>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effectLst/>
                      <a:uLnTx/>
                      <a:uFillTx/>
                      <a:latin typeface="Calibri" panose="020F0502020204030204"/>
                      <a:ea typeface="+mn-ea"/>
                      <a:cs typeface="+mn-cs"/>
                    </a:rPr>
                    <a:t>Big Data</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effectLst/>
                      <a:uLnTx/>
                      <a:uFillTx/>
                      <a:latin typeface="Calibri" panose="020F0502020204030204"/>
                      <a:ea typeface="+mn-ea"/>
                      <a:cs typeface="+mn-cs"/>
                    </a:rPr>
                    <a:t>Visualization</a:t>
                  </a:r>
                </a:p>
              </p:txBody>
            </p:sp>
            <p:sp>
              <p:nvSpPr>
                <p:cNvPr id="122" name="TextBox 86">
                  <a:extLst>
                    <a:ext uri="{FF2B5EF4-FFF2-40B4-BE49-F238E27FC236}">
                      <a16:creationId xmlns:a16="http://schemas.microsoft.com/office/drawing/2014/main" id="{88070038-CCB7-E3CD-BB0E-6E81D2139FDD}"/>
                    </a:ext>
                  </a:extLst>
                </p:cNvPr>
                <p:cNvSpPr txBox="1"/>
                <p:nvPr/>
              </p:nvSpPr>
              <p:spPr>
                <a:xfrm>
                  <a:off x="3294745" y="1689299"/>
                  <a:ext cx="928460" cy="430887"/>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effectLst/>
                      <a:uLnTx/>
                      <a:uFillTx/>
                      <a:latin typeface="Calibri" panose="020F0502020204030204"/>
                      <a:ea typeface="+mn-ea"/>
                      <a:cs typeface="+mn-cs"/>
                    </a:rPr>
                    <a:t>Meaningful</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effectLst/>
                      <a:uLnTx/>
                      <a:uFillTx/>
                      <a:latin typeface="Calibri" panose="020F0502020204030204"/>
                      <a:ea typeface="+mn-ea"/>
                      <a:cs typeface="+mn-cs"/>
                    </a:rPr>
                    <a:t>Compression</a:t>
                  </a:r>
                </a:p>
              </p:txBody>
            </p:sp>
            <p:sp>
              <p:nvSpPr>
                <p:cNvPr id="123" name="TextBox 87">
                  <a:extLst>
                    <a:ext uri="{FF2B5EF4-FFF2-40B4-BE49-F238E27FC236}">
                      <a16:creationId xmlns:a16="http://schemas.microsoft.com/office/drawing/2014/main" id="{B790058C-5CB6-9DDE-19CE-E0AE0526B2D7}"/>
                    </a:ext>
                  </a:extLst>
                </p:cNvPr>
                <p:cNvSpPr txBox="1"/>
                <p:nvPr/>
              </p:nvSpPr>
              <p:spPr>
                <a:xfrm>
                  <a:off x="4441274" y="1098937"/>
                  <a:ext cx="739306" cy="43088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effectLst/>
                      <a:uLnTx/>
                      <a:uFillTx/>
                      <a:latin typeface="Calibri" panose="020F0502020204030204"/>
                      <a:ea typeface="+mn-ea"/>
                      <a:cs typeface="+mn-cs"/>
                    </a:rPr>
                    <a:t>Structure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effectLst/>
                      <a:uLnTx/>
                      <a:uFillTx/>
                      <a:latin typeface="Calibri" panose="020F0502020204030204"/>
                      <a:ea typeface="+mn-ea"/>
                      <a:cs typeface="+mn-cs"/>
                    </a:rPr>
                    <a:t>Discovery</a:t>
                  </a:r>
                </a:p>
              </p:txBody>
            </p:sp>
            <p:sp>
              <p:nvSpPr>
                <p:cNvPr id="124" name="TextBox 88">
                  <a:extLst>
                    <a:ext uri="{FF2B5EF4-FFF2-40B4-BE49-F238E27FC236}">
                      <a16:creationId xmlns:a16="http://schemas.microsoft.com/office/drawing/2014/main" id="{216027FD-2131-84E2-C393-36EC0AE433F2}"/>
                    </a:ext>
                  </a:extLst>
                </p:cNvPr>
                <p:cNvSpPr txBox="1"/>
                <p:nvPr/>
              </p:nvSpPr>
              <p:spPr>
                <a:xfrm>
                  <a:off x="5435097" y="1351065"/>
                  <a:ext cx="748923" cy="43088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effectLst/>
                      <a:uLnTx/>
                      <a:uFillTx/>
                      <a:latin typeface="Calibri" panose="020F0502020204030204"/>
                      <a:ea typeface="+mn-ea"/>
                      <a:cs typeface="+mn-cs"/>
                    </a:rPr>
                    <a:t>Feature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effectLst/>
                      <a:uLnTx/>
                      <a:uFillTx/>
                      <a:latin typeface="Calibri" panose="020F0502020204030204"/>
                      <a:ea typeface="+mn-ea"/>
                      <a:cs typeface="+mn-cs"/>
                    </a:rPr>
                    <a:t>Elicitation</a:t>
                  </a:r>
                </a:p>
              </p:txBody>
            </p:sp>
          </p:grpSp>
          <p:sp>
            <p:nvSpPr>
              <p:cNvPr id="91" name="TextBox 51">
                <a:extLst>
                  <a:ext uri="{FF2B5EF4-FFF2-40B4-BE49-F238E27FC236}">
                    <a16:creationId xmlns:a16="http://schemas.microsoft.com/office/drawing/2014/main" id="{0CFECEA8-831E-A360-9733-0E16D34E2B1A}"/>
                  </a:ext>
                </a:extLst>
              </p:cNvPr>
              <p:cNvSpPr txBox="1"/>
              <p:nvPr/>
            </p:nvSpPr>
            <p:spPr>
              <a:xfrm>
                <a:off x="4491285" y="2983464"/>
                <a:ext cx="1155573"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uLnTx/>
                    <a:uFillTx/>
                    <a:latin typeface="Calibri" panose="020F0502020204030204"/>
                    <a:ea typeface="+mn-ea"/>
                    <a:cs typeface="+mn-cs"/>
                  </a:rPr>
                  <a:t>UNSUPERVISED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effectLst/>
                    <a:uLnTx/>
                    <a:uFillTx/>
                    <a:latin typeface="Calibri" panose="020F0502020204030204"/>
                    <a:ea typeface="+mn-ea"/>
                    <a:cs typeface="+mn-cs"/>
                  </a:rPr>
                  <a:t>LEARNING</a:t>
                </a:r>
              </a:p>
            </p:txBody>
          </p:sp>
          <p:sp>
            <p:nvSpPr>
              <p:cNvPr id="92" name="TextBox 52">
                <a:extLst>
                  <a:ext uri="{FF2B5EF4-FFF2-40B4-BE49-F238E27FC236}">
                    <a16:creationId xmlns:a16="http://schemas.microsoft.com/office/drawing/2014/main" id="{F33F4721-EA0A-59F9-527F-523424DBD074}"/>
                  </a:ext>
                </a:extLst>
              </p:cNvPr>
              <p:cNvSpPr txBox="1"/>
              <p:nvPr/>
            </p:nvSpPr>
            <p:spPr>
              <a:xfrm>
                <a:off x="6647037" y="2983464"/>
                <a:ext cx="956800"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uLnTx/>
                    <a:uFillTx/>
                    <a:latin typeface="Calibri" panose="020F0502020204030204"/>
                    <a:ea typeface="+mn-ea"/>
                    <a:cs typeface="+mn-cs"/>
                  </a:rPr>
                  <a:t>SUPERVISED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effectLst/>
                    <a:uLnTx/>
                    <a:uFillTx/>
                    <a:latin typeface="Calibri" panose="020F0502020204030204"/>
                    <a:ea typeface="+mn-ea"/>
                    <a:cs typeface="+mn-cs"/>
                  </a:rPr>
                  <a:t>LEARNING</a:t>
                </a:r>
              </a:p>
            </p:txBody>
          </p:sp>
          <p:sp>
            <p:nvSpPr>
              <p:cNvPr id="93" name="TextBox 53">
                <a:extLst>
                  <a:ext uri="{FF2B5EF4-FFF2-40B4-BE49-F238E27FC236}">
                    <a16:creationId xmlns:a16="http://schemas.microsoft.com/office/drawing/2014/main" id="{052F0A8B-0851-77DD-EEB5-B5ED7A26D103}"/>
                  </a:ext>
                </a:extLst>
              </p:cNvPr>
              <p:cNvSpPr txBox="1"/>
              <p:nvPr/>
            </p:nvSpPr>
            <p:spPr>
              <a:xfrm>
                <a:off x="5468174" y="4769608"/>
                <a:ext cx="1273618"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uLnTx/>
                    <a:uFillTx/>
                    <a:latin typeface="Calibri" panose="020F0502020204030204"/>
                    <a:ea typeface="+mn-ea"/>
                    <a:cs typeface="+mn-cs"/>
                  </a:rPr>
                  <a:t>REINFORCEMENT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effectLst/>
                    <a:uLnTx/>
                    <a:uFillTx/>
                    <a:latin typeface="Calibri" panose="020F0502020204030204"/>
                    <a:ea typeface="+mn-ea"/>
                    <a:cs typeface="+mn-cs"/>
                  </a:rPr>
                  <a:t>LEARNING</a:t>
                </a:r>
              </a:p>
            </p:txBody>
          </p:sp>
          <p:sp>
            <p:nvSpPr>
              <p:cNvPr id="94" name="TextBox 54">
                <a:extLst>
                  <a:ext uri="{FF2B5EF4-FFF2-40B4-BE49-F238E27FC236}">
                    <a16:creationId xmlns:a16="http://schemas.microsoft.com/office/drawing/2014/main" id="{65C6520C-BF82-E24F-4300-BADA25287DE9}"/>
                  </a:ext>
                </a:extLst>
              </p:cNvPr>
              <p:cNvSpPr txBox="1"/>
              <p:nvPr/>
            </p:nvSpPr>
            <p:spPr>
              <a:xfrm>
                <a:off x="4314738" y="2038486"/>
                <a:ext cx="1140056" cy="43088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effectLst/>
                    <a:uLnTx/>
                    <a:uFillTx/>
                    <a:latin typeface="Calibri" panose="020F0502020204030204"/>
                    <a:ea typeface="+mn-ea"/>
                    <a:cs typeface="+mn-cs"/>
                  </a:rPr>
                  <a:t>DIMENSIONALLY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effectLst/>
                    <a:uLnTx/>
                    <a:uFillTx/>
                    <a:latin typeface="Calibri" panose="020F0502020204030204"/>
                    <a:ea typeface="+mn-ea"/>
                    <a:cs typeface="+mn-cs"/>
                  </a:rPr>
                  <a:t>REDUCTION</a:t>
                </a:r>
              </a:p>
            </p:txBody>
          </p:sp>
          <p:sp>
            <p:nvSpPr>
              <p:cNvPr id="95" name="TextBox 55">
                <a:extLst>
                  <a:ext uri="{FF2B5EF4-FFF2-40B4-BE49-F238E27FC236}">
                    <a16:creationId xmlns:a16="http://schemas.microsoft.com/office/drawing/2014/main" id="{68D27E3E-3535-7CB8-ADBD-F90FC43D620F}"/>
                  </a:ext>
                </a:extLst>
              </p:cNvPr>
              <p:cNvSpPr txBox="1"/>
              <p:nvPr/>
            </p:nvSpPr>
            <p:spPr>
              <a:xfrm>
                <a:off x="6753432" y="2126971"/>
                <a:ext cx="1090363" cy="253916"/>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effectLst/>
                    <a:uLnTx/>
                    <a:uFillTx/>
                    <a:latin typeface="Calibri" panose="020F0502020204030204"/>
                    <a:ea typeface="+mn-ea"/>
                    <a:cs typeface="+mn-cs"/>
                  </a:rPr>
                  <a:t>CLASSIFICATION</a:t>
                </a:r>
              </a:p>
            </p:txBody>
          </p:sp>
          <p:sp>
            <p:nvSpPr>
              <p:cNvPr id="96" name="TextBox 56">
                <a:extLst>
                  <a:ext uri="{FF2B5EF4-FFF2-40B4-BE49-F238E27FC236}">
                    <a16:creationId xmlns:a16="http://schemas.microsoft.com/office/drawing/2014/main" id="{E3F7A49E-D70D-1C49-4B66-5AB0838F15AC}"/>
                  </a:ext>
                </a:extLst>
              </p:cNvPr>
              <p:cNvSpPr txBox="1"/>
              <p:nvPr/>
            </p:nvSpPr>
            <p:spPr>
              <a:xfrm>
                <a:off x="7591715" y="3408225"/>
                <a:ext cx="896400" cy="253916"/>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effectLst/>
                    <a:uLnTx/>
                    <a:uFillTx/>
                    <a:latin typeface="Calibri" panose="020F0502020204030204"/>
                    <a:ea typeface="+mn-ea"/>
                    <a:cs typeface="+mn-cs"/>
                  </a:rPr>
                  <a:t>REGRESSION</a:t>
                </a:r>
              </a:p>
            </p:txBody>
          </p:sp>
          <p:sp>
            <p:nvSpPr>
              <p:cNvPr id="97" name="TextBox 57">
                <a:extLst>
                  <a:ext uri="{FF2B5EF4-FFF2-40B4-BE49-F238E27FC236}">
                    <a16:creationId xmlns:a16="http://schemas.microsoft.com/office/drawing/2014/main" id="{D9037819-708B-377C-E2B1-035A47FB64C6}"/>
                  </a:ext>
                </a:extLst>
              </p:cNvPr>
              <p:cNvSpPr txBox="1"/>
              <p:nvPr/>
            </p:nvSpPr>
            <p:spPr>
              <a:xfrm>
                <a:off x="3713502" y="3408225"/>
                <a:ext cx="877164" cy="253916"/>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effectLst/>
                    <a:uLnTx/>
                    <a:uFillTx/>
                    <a:latin typeface="Calibri" panose="020F0502020204030204"/>
                    <a:ea typeface="+mn-ea"/>
                    <a:cs typeface="+mn-cs"/>
                  </a:rPr>
                  <a:t>CLASTERING</a:t>
                </a:r>
              </a:p>
            </p:txBody>
          </p:sp>
          <p:sp>
            <p:nvSpPr>
              <p:cNvPr id="98" name="TextBox 58">
                <a:extLst>
                  <a:ext uri="{FF2B5EF4-FFF2-40B4-BE49-F238E27FC236}">
                    <a16:creationId xmlns:a16="http://schemas.microsoft.com/office/drawing/2014/main" id="{91115556-4DCA-7FDD-F4B9-205E89EF92A8}"/>
                  </a:ext>
                </a:extLst>
              </p:cNvPr>
              <p:cNvSpPr txBox="1"/>
              <p:nvPr/>
            </p:nvSpPr>
            <p:spPr>
              <a:xfrm>
                <a:off x="5673467" y="3679551"/>
                <a:ext cx="844847"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uLnTx/>
                    <a:uFillTx/>
                    <a:latin typeface="Calibri" panose="020F0502020204030204"/>
                    <a:ea typeface="+mn-ea"/>
                    <a:cs typeface="+mn-cs"/>
                  </a:rPr>
                  <a:t>MACHINE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effectLst/>
                    <a:uLnTx/>
                    <a:uFillTx/>
                    <a:latin typeface="Calibri" panose="020F0502020204030204"/>
                    <a:ea typeface="+mn-ea"/>
                    <a:cs typeface="+mn-cs"/>
                  </a:rPr>
                  <a:t>LEARNING</a:t>
                </a:r>
              </a:p>
            </p:txBody>
          </p:sp>
        </p:grpSp>
        <p:grpSp>
          <p:nvGrpSpPr>
            <p:cNvPr id="86" name="Graphic 1028" descr="Basic Shapes outline">
              <a:extLst>
                <a:ext uri="{FF2B5EF4-FFF2-40B4-BE49-F238E27FC236}">
                  <a16:creationId xmlns:a16="http://schemas.microsoft.com/office/drawing/2014/main" id="{BD6F92B1-B2D1-EB38-6A88-CDFBCE4E2700}"/>
                </a:ext>
              </a:extLst>
            </p:cNvPr>
            <p:cNvGrpSpPr/>
            <p:nvPr/>
          </p:nvGrpSpPr>
          <p:grpSpPr>
            <a:xfrm>
              <a:off x="5885800" y="3343107"/>
              <a:ext cx="365145" cy="340969"/>
              <a:chOff x="5885800" y="3343107"/>
              <a:chExt cx="365145" cy="340969"/>
            </a:xfrm>
            <a:gradFill>
              <a:gsLst>
                <a:gs pos="885">
                  <a:srgbClr val="7030A0"/>
                </a:gs>
                <a:gs pos="50000">
                  <a:srgbClr val="00B0F0"/>
                </a:gs>
                <a:gs pos="99115">
                  <a:srgbClr val="92D050"/>
                </a:gs>
              </a:gsLst>
              <a:lin ang="0" scaled="1"/>
            </a:gradFill>
          </p:grpSpPr>
          <p:sp>
            <p:nvSpPr>
              <p:cNvPr id="87" name="Freeform: Shape 47">
                <a:extLst>
                  <a:ext uri="{FF2B5EF4-FFF2-40B4-BE49-F238E27FC236}">
                    <a16:creationId xmlns:a16="http://schemas.microsoft.com/office/drawing/2014/main" id="{CAAC9F28-9E18-EA5E-2867-A00DFAB487BA}"/>
                  </a:ext>
                </a:extLst>
              </p:cNvPr>
              <p:cNvSpPr/>
              <p:nvPr/>
            </p:nvSpPr>
            <p:spPr>
              <a:xfrm>
                <a:off x="5885800" y="3386375"/>
                <a:ext cx="171778" cy="171778"/>
              </a:xfrm>
              <a:custGeom>
                <a:avLst/>
                <a:gdLst>
                  <a:gd name="connsiteX0" fmla="*/ 159840 w 171778"/>
                  <a:gd name="connsiteY0" fmla="*/ 128671 h 171778"/>
                  <a:gd name="connsiteX1" fmla="*/ 43098 w 171778"/>
                  <a:gd name="connsiteY1" fmla="*/ 159859 h 171778"/>
                  <a:gd name="connsiteX2" fmla="*/ 11910 w 171778"/>
                  <a:gd name="connsiteY2" fmla="*/ 43123 h 171778"/>
                  <a:gd name="connsiteX3" fmla="*/ 128646 w 171778"/>
                  <a:gd name="connsiteY3" fmla="*/ 11934 h 171778"/>
                  <a:gd name="connsiteX4" fmla="*/ 0 w 171778"/>
                  <a:gd name="connsiteY4" fmla="*/ 36208 h 171778"/>
                  <a:gd name="connsiteX5" fmla="*/ 36208 w 171778"/>
                  <a:gd name="connsiteY5" fmla="*/ 171779 h 171778"/>
                  <a:gd name="connsiteX6" fmla="*/ 171779 w 171778"/>
                  <a:gd name="connsiteY6" fmla="*/ 135571 h 171778"/>
                  <a:gd name="connsiteX7" fmla="*/ 135571 w 171778"/>
                  <a:gd name="connsiteY7" fmla="*/ 0 h 171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1778" h="171778">
                    <a:moveTo>
                      <a:pt x="159840" y="128671"/>
                    </a:moveTo>
                    <a:lnTo>
                      <a:pt x="43098" y="159859"/>
                    </a:lnTo>
                    <a:lnTo>
                      <a:pt x="11910" y="43123"/>
                    </a:lnTo>
                    <a:lnTo>
                      <a:pt x="128646" y="11934"/>
                    </a:lnTo>
                    <a:close/>
                    <a:moveTo>
                      <a:pt x="0" y="36208"/>
                    </a:moveTo>
                    <a:lnTo>
                      <a:pt x="36208" y="171779"/>
                    </a:lnTo>
                    <a:lnTo>
                      <a:pt x="171779" y="135571"/>
                    </a:lnTo>
                    <a:lnTo>
                      <a:pt x="135571" y="0"/>
                    </a:lnTo>
                    <a:close/>
                  </a:path>
                </a:pathLst>
              </a:custGeom>
              <a:grpFill/>
              <a:ln w="486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Calibri" panose="020F0502020204030204"/>
                  <a:ea typeface="+mn-ea"/>
                  <a:cs typeface="+mn-cs"/>
                </a:endParaRPr>
              </a:p>
            </p:txBody>
          </p:sp>
          <p:sp>
            <p:nvSpPr>
              <p:cNvPr id="88" name="Freeform: Shape 48">
                <a:extLst>
                  <a:ext uri="{FF2B5EF4-FFF2-40B4-BE49-F238E27FC236}">
                    <a16:creationId xmlns:a16="http://schemas.microsoft.com/office/drawing/2014/main" id="{295BFAB7-7288-8785-FC18-127A9211FCFE}"/>
                  </a:ext>
                </a:extLst>
              </p:cNvPr>
              <p:cNvSpPr/>
              <p:nvPr/>
            </p:nvSpPr>
            <p:spPr>
              <a:xfrm>
                <a:off x="6056019" y="3515719"/>
                <a:ext cx="170268" cy="168357"/>
              </a:xfrm>
              <a:custGeom>
                <a:avLst/>
                <a:gdLst>
                  <a:gd name="connsiteX0" fmla="*/ 151375 w 170268"/>
                  <a:gd name="connsiteY0" fmla="*/ 118418 h 168357"/>
                  <a:gd name="connsiteX1" fmla="*/ 13927 w 170268"/>
                  <a:gd name="connsiteY1" fmla="*/ 154611 h 168357"/>
                  <a:gd name="connsiteX2" fmla="*/ 51631 w 170268"/>
                  <a:gd name="connsiteY2" fmla="*/ 18708 h 168357"/>
                  <a:gd name="connsiteX3" fmla="*/ 0 w 170268"/>
                  <a:gd name="connsiteY3" fmla="*/ 168358 h 168357"/>
                  <a:gd name="connsiteX4" fmla="*/ 170268 w 170268"/>
                  <a:gd name="connsiteY4" fmla="*/ 123525 h 168357"/>
                  <a:gd name="connsiteX5" fmla="*/ 46704 w 170268"/>
                  <a:gd name="connsiteY5" fmla="*/ 0 h 168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0268" h="168357">
                    <a:moveTo>
                      <a:pt x="151375" y="118418"/>
                    </a:moveTo>
                    <a:lnTo>
                      <a:pt x="13927" y="154611"/>
                    </a:lnTo>
                    <a:lnTo>
                      <a:pt x="51631" y="18708"/>
                    </a:lnTo>
                    <a:close/>
                    <a:moveTo>
                      <a:pt x="0" y="168358"/>
                    </a:moveTo>
                    <a:lnTo>
                      <a:pt x="170268" y="123525"/>
                    </a:lnTo>
                    <a:lnTo>
                      <a:pt x="46704" y="0"/>
                    </a:lnTo>
                    <a:close/>
                  </a:path>
                </a:pathLst>
              </a:custGeom>
              <a:grpFill/>
              <a:ln w="486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Calibri" panose="020F0502020204030204"/>
                  <a:ea typeface="+mn-ea"/>
                  <a:cs typeface="+mn-cs"/>
                </a:endParaRPr>
              </a:p>
            </p:txBody>
          </p:sp>
          <p:sp>
            <p:nvSpPr>
              <p:cNvPr id="89" name="Freeform: Shape 49">
                <a:extLst>
                  <a:ext uri="{FF2B5EF4-FFF2-40B4-BE49-F238E27FC236}">
                    <a16:creationId xmlns:a16="http://schemas.microsoft.com/office/drawing/2014/main" id="{01C4992E-999B-137C-06B8-8D7BF1E16FB5}"/>
                  </a:ext>
                </a:extLst>
              </p:cNvPr>
              <p:cNvSpPr/>
              <p:nvPr/>
            </p:nvSpPr>
            <p:spPr>
              <a:xfrm>
                <a:off x="6099878" y="3343107"/>
                <a:ext cx="151067" cy="151067"/>
              </a:xfrm>
              <a:custGeom>
                <a:avLst/>
                <a:gdLst>
                  <a:gd name="connsiteX0" fmla="*/ 75534 w 151067"/>
                  <a:gd name="connsiteY0" fmla="*/ 9746 h 151067"/>
                  <a:gd name="connsiteX1" fmla="*/ 141322 w 151067"/>
                  <a:gd name="connsiteY1" fmla="*/ 75534 h 151067"/>
                  <a:gd name="connsiteX2" fmla="*/ 75534 w 151067"/>
                  <a:gd name="connsiteY2" fmla="*/ 141322 h 151067"/>
                  <a:gd name="connsiteX3" fmla="*/ 9746 w 151067"/>
                  <a:gd name="connsiteY3" fmla="*/ 75534 h 151067"/>
                  <a:gd name="connsiteX4" fmla="*/ 75534 w 151067"/>
                  <a:gd name="connsiteY4" fmla="*/ 9746 h 151067"/>
                  <a:gd name="connsiteX5" fmla="*/ 75534 w 151067"/>
                  <a:gd name="connsiteY5" fmla="*/ 0 h 151067"/>
                  <a:gd name="connsiteX6" fmla="*/ 0 w 151067"/>
                  <a:gd name="connsiteY6" fmla="*/ 75534 h 151067"/>
                  <a:gd name="connsiteX7" fmla="*/ 75534 w 151067"/>
                  <a:gd name="connsiteY7" fmla="*/ 151068 h 151067"/>
                  <a:gd name="connsiteX8" fmla="*/ 151068 w 151067"/>
                  <a:gd name="connsiteY8" fmla="*/ 75534 h 151067"/>
                  <a:gd name="connsiteX9" fmla="*/ 75534 w 151067"/>
                  <a:gd name="connsiteY9" fmla="*/ 0 h 151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1067" h="151067">
                    <a:moveTo>
                      <a:pt x="75534" y="9746"/>
                    </a:moveTo>
                    <a:cubicBezTo>
                      <a:pt x="111867" y="9746"/>
                      <a:pt x="141322" y="39201"/>
                      <a:pt x="141322" y="75534"/>
                    </a:cubicBezTo>
                    <a:cubicBezTo>
                      <a:pt x="141322" y="111867"/>
                      <a:pt x="111867" y="141322"/>
                      <a:pt x="75534" y="141322"/>
                    </a:cubicBezTo>
                    <a:cubicBezTo>
                      <a:pt x="39201" y="141322"/>
                      <a:pt x="9746" y="111867"/>
                      <a:pt x="9746" y="75534"/>
                    </a:cubicBezTo>
                    <a:cubicBezTo>
                      <a:pt x="9787" y="39217"/>
                      <a:pt x="39217" y="9787"/>
                      <a:pt x="75534" y="9746"/>
                    </a:cubicBezTo>
                    <a:moveTo>
                      <a:pt x="75534" y="0"/>
                    </a:moveTo>
                    <a:cubicBezTo>
                      <a:pt x="33818" y="0"/>
                      <a:pt x="0" y="33818"/>
                      <a:pt x="0" y="75534"/>
                    </a:cubicBezTo>
                    <a:cubicBezTo>
                      <a:pt x="0" y="117250"/>
                      <a:pt x="33818" y="151068"/>
                      <a:pt x="75534" y="151068"/>
                    </a:cubicBezTo>
                    <a:cubicBezTo>
                      <a:pt x="117250" y="151068"/>
                      <a:pt x="151068" y="117250"/>
                      <a:pt x="151068" y="75534"/>
                    </a:cubicBezTo>
                    <a:cubicBezTo>
                      <a:pt x="151068" y="33818"/>
                      <a:pt x="117250" y="0"/>
                      <a:pt x="75534" y="0"/>
                    </a:cubicBezTo>
                    <a:close/>
                  </a:path>
                </a:pathLst>
              </a:custGeom>
              <a:grpFill/>
              <a:ln w="486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Calibri" panose="020F0502020204030204"/>
                  <a:ea typeface="+mn-ea"/>
                  <a:cs typeface="+mn-cs"/>
                </a:endParaRPr>
              </a:p>
            </p:txBody>
          </p:sp>
        </p:grpSp>
      </p:grpSp>
    </p:spTree>
    <p:extLst>
      <p:ext uri="{BB962C8B-B14F-4D97-AF65-F5344CB8AC3E}">
        <p14:creationId xmlns:p14="http://schemas.microsoft.com/office/powerpoint/2010/main" val="24464830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53DAED8-640D-96BF-7576-FB00D7EC9BA6}"/>
              </a:ext>
            </a:extLst>
          </p:cNvPr>
          <p:cNvSpPr>
            <a:spLocks noGrp="1"/>
          </p:cNvSpPr>
          <p:nvPr>
            <p:ph type="title"/>
          </p:nvPr>
        </p:nvSpPr>
        <p:spPr>
          <a:xfrm>
            <a:off x="1097280" y="286603"/>
            <a:ext cx="10058400" cy="1450757"/>
          </a:xfrm>
        </p:spPr>
        <p:txBody>
          <a:bodyPr>
            <a:normAutofit/>
          </a:bodyPr>
          <a:lstStyle/>
          <a:p>
            <a:r>
              <a:rPr lang="es-SV" dirty="0"/>
              <a:t>Preguntas para modelar</a:t>
            </a:r>
          </a:p>
        </p:txBody>
      </p:sp>
      <p:graphicFrame>
        <p:nvGraphicFramePr>
          <p:cNvPr id="6" name="Marcador de contenido 2">
            <a:extLst>
              <a:ext uri="{FF2B5EF4-FFF2-40B4-BE49-F238E27FC236}">
                <a16:creationId xmlns:a16="http://schemas.microsoft.com/office/drawing/2014/main" id="{292FAC21-44DB-6F4E-A2D9-5F6DAA4AC635}"/>
              </a:ext>
            </a:extLst>
          </p:cNvPr>
          <p:cNvGraphicFramePr>
            <a:graphicFrameLocks noGrp="1"/>
          </p:cNvGraphicFramePr>
          <p:nvPr>
            <p:ph idx="1"/>
            <p:extLst>
              <p:ext uri="{D42A27DB-BD31-4B8C-83A1-F6EECF244321}">
                <p14:modId xmlns:p14="http://schemas.microsoft.com/office/powerpoint/2010/main" val="3741079909"/>
              </p:ext>
            </p:extLst>
          </p:nvPr>
        </p:nvGraphicFramePr>
        <p:xfrm>
          <a:off x="1096963" y="2098515"/>
          <a:ext cx="10058400" cy="37860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417769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0E909B6-6639-043F-31A0-F5D6E267354F}"/>
              </a:ext>
            </a:extLst>
          </p:cNvPr>
          <p:cNvSpPr>
            <a:spLocks noGrp="1"/>
          </p:cNvSpPr>
          <p:nvPr>
            <p:ph type="title"/>
          </p:nvPr>
        </p:nvSpPr>
        <p:spPr/>
        <p:txBody>
          <a:bodyPr/>
          <a:lstStyle/>
          <a:p>
            <a:r>
              <a:rPr lang="es-SV" dirty="0"/>
              <a:t>Fases del modelado en machine </a:t>
            </a:r>
            <a:r>
              <a:rPr lang="es-SV" dirty="0" err="1"/>
              <a:t>learning</a:t>
            </a:r>
            <a:endParaRPr lang="es-SV" dirty="0"/>
          </a:p>
        </p:txBody>
      </p:sp>
      <p:pic>
        <p:nvPicPr>
          <p:cNvPr id="1026" name="Picture 2" descr="Fases del Machine Learning">
            <a:extLst>
              <a:ext uri="{FF2B5EF4-FFF2-40B4-BE49-F238E27FC236}">
                <a16:creationId xmlns:a16="http://schemas.microsoft.com/office/drawing/2014/main" id="{310481EC-B120-99D4-3D3A-8B3FA79C2A4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913912" y="1737360"/>
            <a:ext cx="9515719" cy="45316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07263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53DAED8-640D-96BF-7576-FB00D7EC9BA6}"/>
              </a:ext>
            </a:extLst>
          </p:cNvPr>
          <p:cNvSpPr>
            <a:spLocks noGrp="1"/>
          </p:cNvSpPr>
          <p:nvPr>
            <p:ph type="title"/>
          </p:nvPr>
        </p:nvSpPr>
        <p:spPr>
          <a:xfrm>
            <a:off x="1097280" y="286603"/>
            <a:ext cx="10058400" cy="1450757"/>
          </a:xfrm>
        </p:spPr>
        <p:txBody>
          <a:bodyPr>
            <a:normAutofit/>
          </a:bodyPr>
          <a:lstStyle/>
          <a:p>
            <a:r>
              <a:rPr lang="es-SV" dirty="0"/>
              <a:t>Preguntas para modelar</a:t>
            </a:r>
          </a:p>
        </p:txBody>
      </p:sp>
      <p:graphicFrame>
        <p:nvGraphicFramePr>
          <p:cNvPr id="5" name="Marcador de contenido 2">
            <a:extLst>
              <a:ext uri="{FF2B5EF4-FFF2-40B4-BE49-F238E27FC236}">
                <a16:creationId xmlns:a16="http://schemas.microsoft.com/office/drawing/2014/main" id="{8BA248BE-DF68-DBEE-60AD-6D0FFCE5C22F}"/>
              </a:ext>
            </a:extLst>
          </p:cNvPr>
          <p:cNvGraphicFramePr>
            <a:graphicFrameLocks noGrp="1"/>
          </p:cNvGraphicFramePr>
          <p:nvPr>
            <p:ph idx="1"/>
            <p:extLst>
              <p:ext uri="{D42A27DB-BD31-4B8C-83A1-F6EECF244321}">
                <p14:modId xmlns:p14="http://schemas.microsoft.com/office/powerpoint/2010/main" val="2933087659"/>
              </p:ext>
            </p:extLst>
          </p:nvPr>
        </p:nvGraphicFramePr>
        <p:xfrm>
          <a:off x="1096963" y="2098515"/>
          <a:ext cx="10058400" cy="37860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12424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44CC594A-A820-450F-B363-C19201FCFE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59FAB3DA-E9ED-4574-ABCC-378BC0FF1B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a:extLst>
              <a:ext uri="{FF2B5EF4-FFF2-40B4-BE49-F238E27FC236}">
                <a16:creationId xmlns:a16="http://schemas.microsoft.com/office/drawing/2014/main" id="{5B7B8902-805A-1B9C-DB5E-B50319FA999F}"/>
              </a:ext>
            </a:extLst>
          </p:cNvPr>
          <p:cNvSpPr>
            <a:spLocks noGrp="1"/>
          </p:cNvSpPr>
          <p:nvPr>
            <p:ph type="title"/>
          </p:nvPr>
        </p:nvSpPr>
        <p:spPr>
          <a:xfrm>
            <a:off x="492370" y="516835"/>
            <a:ext cx="3084844" cy="2103875"/>
          </a:xfrm>
        </p:spPr>
        <p:txBody>
          <a:bodyPr>
            <a:normAutofit/>
          </a:bodyPr>
          <a:lstStyle/>
          <a:p>
            <a:r>
              <a:rPr lang="es-ES" sz="3600">
                <a:solidFill>
                  <a:srgbClr val="FFFFFF"/>
                </a:solidFill>
              </a:rPr>
              <a:t>Algoritmos supervisados</a:t>
            </a:r>
            <a:br>
              <a:rPr lang="es-ES" sz="3600">
                <a:solidFill>
                  <a:srgbClr val="FFFFFF"/>
                </a:solidFill>
              </a:rPr>
            </a:br>
            <a:endParaRPr lang="es-SV" sz="3600">
              <a:solidFill>
                <a:srgbClr val="FFFFFF"/>
              </a:solidFill>
            </a:endParaRPr>
          </a:p>
        </p:txBody>
      </p:sp>
      <p:sp>
        <p:nvSpPr>
          <p:cNvPr id="3" name="Marcador de contenido 2">
            <a:extLst>
              <a:ext uri="{FF2B5EF4-FFF2-40B4-BE49-F238E27FC236}">
                <a16:creationId xmlns:a16="http://schemas.microsoft.com/office/drawing/2014/main" id="{AF49D046-3DEB-344F-E962-7608FB096082}"/>
              </a:ext>
            </a:extLst>
          </p:cNvPr>
          <p:cNvSpPr>
            <a:spLocks noGrp="1"/>
          </p:cNvSpPr>
          <p:nvPr>
            <p:ph idx="1"/>
          </p:nvPr>
        </p:nvSpPr>
        <p:spPr>
          <a:xfrm>
            <a:off x="492371" y="2653800"/>
            <a:ext cx="3084844" cy="3335519"/>
          </a:xfrm>
        </p:spPr>
        <p:txBody>
          <a:bodyPr>
            <a:normAutofit/>
          </a:bodyPr>
          <a:lstStyle/>
          <a:p>
            <a:r>
              <a:rPr lang="es-US" sz="1500" b="0" i="0" dirty="0">
                <a:solidFill>
                  <a:srgbClr val="FFFFFF"/>
                </a:solidFill>
                <a:effectLst/>
                <a:latin typeface="Roboto" panose="02000000000000000000" pitchFamily="2" charset="0"/>
              </a:rPr>
              <a:t>Los algoritmos supervisados ​​aprenden de los datos de entrenamiento etiquetados. </a:t>
            </a:r>
          </a:p>
          <a:p>
            <a:endParaRPr lang="es-US" sz="1500" dirty="0">
              <a:solidFill>
                <a:srgbClr val="FFFFFF"/>
              </a:solidFill>
              <a:latin typeface="Roboto" panose="02000000000000000000" pitchFamily="2" charset="0"/>
            </a:endParaRPr>
          </a:p>
          <a:p>
            <a:endParaRPr lang="es-US" sz="1500" b="0" i="0" dirty="0">
              <a:solidFill>
                <a:srgbClr val="FFFFFF"/>
              </a:solidFill>
              <a:effectLst/>
              <a:latin typeface="Roboto" panose="02000000000000000000" pitchFamily="2" charset="0"/>
            </a:endParaRPr>
          </a:p>
          <a:p>
            <a:r>
              <a:rPr lang="es-US" sz="1500" b="0" i="0" dirty="0">
                <a:solidFill>
                  <a:srgbClr val="FFFFFF"/>
                </a:solidFill>
                <a:effectLst/>
                <a:latin typeface="Roboto" panose="02000000000000000000" pitchFamily="2" charset="0"/>
              </a:rPr>
              <a:t>Los algoritmos están “supervisados” porque sabemos cuál es la respuesta correcta. </a:t>
            </a:r>
            <a:endParaRPr lang="es-SV" sz="1500" dirty="0">
              <a:solidFill>
                <a:srgbClr val="FFFFFF"/>
              </a:solidFill>
            </a:endParaRPr>
          </a:p>
        </p:txBody>
      </p:sp>
      <p:sp>
        <p:nvSpPr>
          <p:cNvPr id="75" name="Rectangle 74">
            <a:extLst>
              <a:ext uri="{FF2B5EF4-FFF2-40B4-BE49-F238E27FC236}">
                <a16:creationId xmlns:a16="http://schemas.microsoft.com/office/drawing/2014/main" id="{53B8D6B0-55D6-48DC-86D8-FD95D5F118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2050" name="Picture 2" descr="what is meant by supervised learning for Sale OFF 63%">
            <a:extLst>
              <a:ext uri="{FF2B5EF4-FFF2-40B4-BE49-F238E27FC236}">
                <a16:creationId xmlns:a16="http://schemas.microsoft.com/office/drawing/2014/main" id="{E2870992-2B1F-13D4-CFD9-AF4A99836153}"/>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742017" y="896715"/>
            <a:ext cx="6798082" cy="50645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0038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C5F81E8-94F8-DD60-BBCB-51DCE5090309}"/>
              </a:ext>
            </a:extLst>
          </p:cNvPr>
          <p:cNvSpPr>
            <a:spLocks noGrp="1"/>
          </p:cNvSpPr>
          <p:nvPr>
            <p:ph type="title"/>
          </p:nvPr>
        </p:nvSpPr>
        <p:spPr/>
        <p:txBody>
          <a:bodyPr/>
          <a:lstStyle/>
          <a:p>
            <a:r>
              <a:rPr lang="es-SV" dirty="0"/>
              <a:t>Entender el tipo de modelo Supervisado</a:t>
            </a:r>
          </a:p>
        </p:txBody>
      </p:sp>
      <p:sp>
        <p:nvSpPr>
          <p:cNvPr id="3" name="Marcador de contenido 2">
            <a:extLst>
              <a:ext uri="{FF2B5EF4-FFF2-40B4-BE49-F238E27FC236}">
                <a16:creationId xmlns:a16="http://schemas.microsoft.com/office/drawing/2014/main" id="{9AAE16E4-7AE9-0259-2725-E39ED3EB63BC}"/>
              </a:ext>
            </a:extLst>
          </p:cNvPr>
          <p:cNvSpPr>
            <a:spLocks noGrp="1"/>
          </p:cNvSpPr>
          <p:nvPr>
            <p:ph idx="1"/>
          </p:nvPr>
        </p:nvSpPr>
        <p:spPr>
          <a:xfrm>
            <a:off x="838199" y="1825626"/>
            <a:ext cx="10322169" cy="2550990"/>
          </a:xfrm>
        </p:spPr>
        <p:txBody>
          <a:bodyPr/>
          <a:lstStyle/>
          <a:p>
            <a:r>
              <a:rPr lang="es-SV" dirty="0"/>
              <a:t>Dado un set de puntos</a:t>
            </a:r>
          </a:p>
          <a:p>
            <a:endParaRPr lang="es-SV" dirty="0"/>
          </a:p>
          <a:p>
            <a:pPr marL="0" indent="0">
              <a:buNone/>
            </a:pPr>
            <a:r>
              <a:rPr lang="es-SV" dirty="0"/>
              <a:t>{ x^1 …..</a:t>
            </a:r>
            <a:r>
              <a:rPr lang="es-SV" dirty="0" err="1"/>
              <a:t>x^m</a:t>
            </a:r>
            <a:r>
              <a:rPr lang="es-SV" dirty="0"/>
              <a:t>} asociado a un valor final { y^1 ,  y ^m) queremos dar una predicción supervisada de como predecir y  a partir de x.</a:t>
            </a:r>
          </a:p>
          <a:p>
            <a:pPr marL="0" indent="0">
              <a:buNone/>
            </a:pPr>
            <a:endParaRPr lang="es-SV" dirty="0"/>
          </a:p>
          <a:p>
            <a:pPr marL="0" indent="0">
              <a:buNone/>
            </a:pPr>
            <a:endParaRPr lang="es-SV" dirty="0"/>
          </a:p>
          <a:p>
            <a:pPr marL="0" indent="0">
              <a:buNone/>
            </a:pPr>
            <a:endParaRPr lang="es-SV" dirty="0"/>
          </a:p>
        </p:txBody>
      </p:sp>
      <p:graphicFrame>
        <p:nvGraphicFramePr>
          <p:cNvPr id="4" name="Tabla 4">
            <a:extLst>
              <a:ext uri="{FF2B5EF4-FFF2-40B4-BE49-F238E27FC236}">
                <a16:creationId xmlns:a16="http://schemas.microsoft.com/office/drawing/2014/main" id="{F35DDF54-1982-D020-9E5D-3DF3FD503AC4}"/>
              </a:ext>
            </a:extLst>
          </p:cNvPr>
          <p:cNvGraphicFramePr>
            <a:graphicFrameLocks noGrp="1"/>
          </p:cNvGraphicFramePr>
          <p:nvPr>
            <p:extLst>
              <p:ext uri="{D42A27DB-BD31-4B8C-83A1-F6EECF244321}">
                <p14:modId xmlns:p14="http://schemas.microsoft.com/office/powerpoint/2010/main" val="4008066086"/>
              </p:ext>
            </p:extLst>
          </p:nvPr>
        </p:nvGraphicFramePr>
        <p:xfrm>
          <a:off x="1227016" y="4376616"/>
          <a:ext cx="8127999" cy="138176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1091429388"/>
                    </a:ext>
                  </a:extLst>
                </a:gridCol>
                <a:gridCol w="2709333">
                  <a:extLst>
                    <a:ext uri="{9D8B030D-6E8A-4147-A177-3AD203B41FA5}">
                      <a16:colId xmlns:a16="http://schemas.microsoft.com/office/drawing/2014/main" val="2518880110"/>
                    </a:ext>
                  </a:extLst>
                </a:gridCol>
                <a:gridCol w="2709333">
                  <a:extLst>
                    <a:ext uri="{9D8B030D-6E8A-4147-A177-3AD203B41FA5}">
                      <a16:colId xmlns:a16="http://schemas.microsoft.com/office/drawing/2014/main" val="20700695"/>
                    </a:ext>
                  </a:extLst>
                </a:gridCol>
              </a:tblGrid>
              <a:tr h="370840">
                <a:tc>
                  <a:txBody>
                    <a:bodyPr/>
                    <a:lstStyle/>
                    <a:p>
                      <a:endParaRPr lang="es-SV" dirty="0"/>
                    </a:p>
                  </a:txBody>
                  <a:tcPr/>
                </a:tc>
                <a:tc>
                  <a:txBody>
                    <a:bodyPr/>
                    <a:lstStyle/>
                    <a:p>
                      <a:r>
                        <a:rPr lang="es-SV" dirty="0"/>
                        <a:t>Regresión</a:t>
                      </a:r>
                    </a:p>
                  </a:txBody>
                  <a:tcPr/>
                </a:tc>
                <a:tc>
                  <a:txBody>
                    <a:bodyPr/>
                    <a:lstStyle/>
                    <a:p>
                      <a:r>
                        <a:rPr lang="es-SV" dirty="0"/>
                        <a:t>Clasificación</a:t>
                      </a:r>
                    </a:p>
                  </a:txBody>
                  <a:tcPr/>
                </a:tc>
                <a:extLst>
                  <a:ext uri="{0D108BD9-81ED-4DB2-BD59-A6C34878D82A}">
                    <a16:rowId xmlns:a16="http://schemas.microsoft.com/office/drawing/2014/main" val="3649481358"/>
                  </a:ext>
                </a:extLst>
              </a:tr>
              <a:tr h="370840">
                <a:tc>
                  <a:txBody>
                    <a:bodyPr/>
                    <a:lstStyle/>
                    <a:p>
                      <a:r>
                        <a:rPr lang="es-SV" dirty="0"/>
                        <a:t>Salida</a:t>
                      </a:r>
                    </a:p>
                  </a:txBody>
                  <a:tcPr/>
                </a:tc>
                <a:tc>
                  <a:txBody>
                    <a:bodyPr/>
                    <a:lstStyle/>
                    <a:p>
                      <a:r>
                        <a:rPr lang="es-SV" dirty="0"/>
                        <a:t>Continua</a:t>
                      </a:r>
                    </a:p>
                  </a:txBody>
                  <a:tcPr/>
                </a:tc>
                <a:tc>
                  <a:txBody>
                    <a:bodyPr/>
                    <a:lstStyle/>
                    <a:p>
                      <a:r>
                        <a:rPr lang="es-SV" dirty="0"/>
                        <a:t>Clase</a:t>
                      </a:r>
                    </a:p>
                  </a:txBody>
                  <a:tcPr/>
                </a:tc>
                <a:extLst>
                  <a:ext uri="{0D108BD9-81ED-4DB2-BD59-A6C34878D82A}">
                    <a16:rowId xmlns:a16="http://schemas.microsoft.com/office/drawing/2014/main" val="3656490680"/>
                  </a:ext>
                </a:extLst>
              </a:tr>
              <a:tr h="370840">
                <a:tc>
                  <a:txBody>
                    <a:bodyPr/>
                    <a:lstStyle/>
                    <a:p>
                      <a:r>
                        <a:rPr lang="es-SV" dirty="0"/>
                        <a:t>Ejemplos</a:t>
                      </a:r>
                    </a:p>
                  </a:txBody>
                  <a:tcPr/>
                </a:tc>
                <a:tc>
                  <a:txBody>
                    <a:bodyPr/>
                    <a:lstStyle/>
                    <a:p>
                      <a:r>
                        <a:rPr lang="es-SV" dirty="0"/>
                        <a:t>Regresión lineal</a:t>
                      </a:r>
                    </a:p>
                  </a:txBody>
                  <a:tcPr/>
                </a:tc>
                <a:tc>
                  <a:txBody>
                    <a:bodyPr/>
                    <a:lstStyle/>
                    <a:p>
                      <a:r>
                        <a:rPr lang="es-SV" dirty="0"/>
                        <a:t>Regresión logística, SVM, </a:t>
                      </a:r>
                      <a:r>
                        <a:rPr lang="es-SV" dirty="0" err="1"/>
                        <a:t>Naive</a:t>
                      </a:r>
                      <a:r>
                        <a:rPr lang="es-SV" dirty="0"/>
                        <a:t> Bayes.</a:t>
                      </a:r>
                    </a:p>
                  </a:txBody>
                  <a:tcPr/>
                </a:tc>
                <a:extLst>
                  <a:ext uri="{0D108BD9-81ED-4DB2-BD59-A6C34878D82A}">
                    <a16:rowId xmlns:a16="http://schemas.microsoft.com/office/drawing/2014/main" val="3271119825"/>
                  </a:ext>
                </a:extLst>
              </a:tr>
            </a:tbl>
          </a:graphicData>
        </a:graphic>
      </p:graphicFrame>
    </p:spTree>
    <p:extLst>
      <p:ext uri="{BB962C8B-B14F-4D97-AF65-F5344CB8AC3E}">
        <p14:creationId xmlns:p14="http://schemas.microsoft.com/office/powerpoint/2010/main" val="14282681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28E098E-A080-C01B-7216-81A289B1DEFD}"/>
              </a:ext>
            </a:extLst>
          </p:cNvPr>
          <p:cNvSpPr>
            <a:spLocks noGrp="1"/>
          </p:cNvSpPr>
          <p:nvPr>
            <p:ph type="title"/>
          </p:nvPr>
        </p:nvSpPr>
        <p:spPr>
          <a:xfrm>
            <a:off x="1097280" y="286603"/>
            <a:ext cx="10058400" cy="1450757"/>
          </a:xfrm>
        </p:spPr>
        <p:txBody>
          <a:bodyPr>
            <a:normAutofit/>
          </a:bodyPr>
          <a:lstStyle/>
          <a:p>
            <a:r>
              <a:rPr lang="es-SV" dirty="0"/>
              <a:t>Fase 1</a:t>
            </a:r>
          </a:p>
        </p:txBody>
      </p:sp>
      <p:graphicFrame>
        <p:nvGraphicFramePr>
          <p:cNvPr id="5" name="Marcador de contenido 2">
            <a:extLst>
              <a:ext uri="{FF2B5EF4-FFF2-40B4-BE49-F238E27FC236}">
                <a16:creationId xmlns:a16="http://schemas.microsoft.com/office/drawing/2014/main" id="{B81F0592-43DB-1C5C-6FC3-9EA0CF7F2406}"/>
              </a:ext>
            </a:extLst>
          </p:cNvPr>
          <p:cNvGraphicFramePr>
            <a:graphicFrameLocks noGrp="1"/>
          </p:cNvGraphicFramePr>
          <p:nvPr>
            <p:ph idx="1"/>
            <p:extLst>
              <p:ext uri="{D42A27DB-BD31-4B8C-83A1-F6EECF244321}">
                <p14:modId xmlns:p14="http://schemas.microsoft.com/office/powerpoint/2010/main" val="210404773"/>
              </p:ext>
            </p:extLst>
          </p:nvPr>
        </p:nvGraphicFramePr>
        <p:xfrm>
          <a:off x="1096963" y="2098515"/>
          <a:ext cx="10058400" cy="37860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112902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CD082C1-175A-5792-F32F-8C31683E89FD}"/>
              </a:ext>
            </a:extLst>
          </p:cNvPr>
          <p:cNvSpPr>
            <a:spLocks noGrp="1"/>
          </p:cNvSpPr>
          <p:nvPr>
            <p:ph type="title"/>
          </p:nvPr>
        </p:nvSpPr>
        <p:spPr>
          <a:xfrm>
            <a:off x="1097280" y="286603"/>
            <a:ext cx="10058400" cy="1450757"/>
          </a:xfrm>
        </p:spPr>
        <p:txBody>
          <a:bodyPr>
            <a:normAutofit/>
          </a:bodyPr>
          <a:lstStyle/>
          <a:p>
            <a:r>
              <a:rPr lang="es-SV"/>
              <a:t>Fase 2 </a:t>
            </a:r>
          </a:p>
        </p:txBody>
      </p:sp>
      <p:graphicFrame>
        <p:nvGraphicFramePr>
          <p:cNvPr id="5" name="Marcador de contenido 2">
            <a:extLst>
              <a:ext uri="{FF2B5EF4-FFF2-40B4-BE49-F238E27FC236}">
                <a16:creationId xmlns:a16="http://schemas.microsoft.com/office/drawing/2014/main" id="{D699E8CF-557D-A85C-FD5A-17CD6E082F52}"/>
              </a:ext>
            </a:extLst>
          </p:cNvPr>
          <p:cNvGraphicFramePr>
            <a:graphicFrameLocks noGrp="1"/>
          </p:cNvGraphicFramePr>
          <p:nvPr>
            <p:ph idx="1"/>
            <p:extLst>
              <p:ext uri="{D42A27DB-BD31-4B8C-83A1-F6EECF244321}">
                <p14:modId xmlns:p14="http://schemas.microsoft.com/office/powerpoint/2010/main" val="4173287819"/>
              </p:ext>
            </p:extLst>
          </p:nvPr>
        </p:nvGraphicFramePr>
        <p:xfrm>
          <a:off x="1096963" y="2098515"/>
          <a:ext cx="10058400" cy="37860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115154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5" name="Rectangle 134">
            <a:extLst>
              <a:ext uri="{FF2B5EF4-FFF2-40B4-BE49-F238E27FC236}">
                <a16:creationId xmlns:a16="http://schemas.microsoft.com/office/drawing/2014/main" id="{284B70D5-875B-433D-BDBD-1522A85D6C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63038B61-DE7A-0C2F-04A0-746205CC5CB7}"/>
              </a:ext>
            </a:extLst>
          </p:cNvPr>
          <p:cNvSpPr>
            <a:spLocks noGrp="1"/>
          </p:cNvSpPr>
          <p:nvPr>
            <p:ph type="title"/>
          </p:nvPr>
        </p:nvSpPr>
        <p:spPr>
          <a:xfrm>
            <a:off x="7859485" y="634946"/>
            <a:ext cx="3690257" cy="1450757"/>
          </a:xfrm>
        </p:spPr>
        <p:txBody>
          <a:bodyPr vert="horz" lIns="91440" tIns="45720" rIns="91440" bIns="45720" rtlCol="0" anchor="b">
            <a:normAutofit/>
          </a:bodyPr>
          <a:lstStyle/>
          <a:p>
            <a:r>
              <a:rPr lang="en-US"/>
              <a:t>Clasificación</a:t>
            </a:r>
          </a:p>
        </p:txBody>
      </p:sp>
      <p:pic>
        <p:nvPicPr>
          <p:cNvPr id="5122" name="Picture 2">
            <a:extLst>
              <a:ext uri="{FF2B5EF4-FFF2-40B4-BE49-F238E27FC236}">
                <a16:creationId xmlns:a16="http://schemas.microsoft.com/office/drawing/2014/main" id="{11531965-3C11-7FAA-5045-A232EA2417B1}"/>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15972" r="15972" b="-1"/>
          <a:stretch/>
        </p:blipFill>
        <p:spPr bwMode="auto">
          <a:xfrm>
            <a:off x="2088250" y="640081"/>
            <a:ext cx="4001299" cy="5314406"/>
          </a:xfrm>
          <a:prstGeom prst="rect">
            <a:avLst/>
          </a:prstGeom>
          <a:noFill/>
          <a:extLst>
            <a:ext uri="{909E8E84-426E-40DD-AFC4-6F175D3DCCD1}">
              <a14:hiddenFill xmlns:a14="http://schemas.microsoft.com/office/drawing/2010/main">
                <a:solidFill>
                  <a:srgbClr val="FFFFFF"/>
                </a:solidFill>
              </a14:hiddenFill>
            </a:ext>
          </a:extLst>
        </p:spPr>
      </p:pic>
      <p:cxnSp>
        <p:nvCxnSpPr>
          <p:cNvPr id="137" name="Straight Connector 136">
            <a:extLst>
              <a:ext uri="{FF2B5EF4-FFF2-40B4-BE49-F238E27FC236}">
                <a16:creationId xmlns:a16="http://schemas.microsoft.com/office/drawing/2014/main" id="{C947DF4A-614C-4B4C-8B80-E5B9D8E8CFE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92143" y="2085703"/>
            <a:ext cx="356616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6" name="CuadroTexto 5">
            <a:extLst>
              <a:ext uri="{FF2B5EF4-FFF2-40B4-BE49-F238E27FC236}">
                <a16:creationId xmlns:a16="http://schemas.microsoft.com/office/drawing/2014/main" id="{95438FAF-6BA9-7315-216D-9E78935AE3A8}"/>
              </a:ext>
            </a:extLst>
          </p:cNvPr>
          <p:cNvSpPr txBox="1"/>
          <p:nvPr/>
        </p:nvSpPr>
        <p:spPr>
          <a:xfrm>
            <a:off x="7859485" y="2198914"/>
            <a:ext cx="3690257" cy="3670180"/>
          </a:xfrm>
          <a:prstGeom prst="rect">
            <a:avLst/>
          </a:prstGeom>
        </p:spPr>
        <p:txBody>
          <a:bodyPr vert="horz" lIns="0" tIns="45720" rIns="0" bIns="45720" rtlCol="0">
            <a:normAutofit/>
          </a:bodyPr>
          <a:lstStyle/>
          <a:p>
            <a:pPr defTabSz="914400">
              <a:lnSpc>
                <a:spcPct val="90000"/>
              </a:lnSpc>
              <a:spcAft>
                <a:spcPts val="600"/>
              </a:spcAft>
              <a:buClr>
                <a:schemeClr val="accent1"/>
              </a:buClr>
              <a:buFont typeface="Calibri" panose="020F0502020204030204" pitchFamily="34" charset="0"/>
            </a:pPr>
            <a:r>
              <a:rPr lang="en-US" b="0" i="0">
                <a:solidFill>
                  <a:schemeClr val="tx1">
                    <a:lumMod val="75000"/>
                    <a:lumOff val="25000"/>
                  </a:schemeClr>
                </a:solidFill>
                <a:effectLst/>
              </a:rPr>
              <a:t>Digamos</a:t>
            </a:r>
            <a:r>
              <a:rPr lang="en-US" b="0" i="0" dirty="0">
                <a:solidFill>
                  <a:schemeClr val="tx1">
                    <a:lumMod val="75000"/>
                    <a:lumOff val="25000"/>
                  </a:schemeClr>
                </a:solidFill>
                <a:effectLst/>
              </a:rPr>
              <a:t> que </a:t>
            </a:r>
            <a:r>
              <a:rPr lang="en-US" b="0" i="0">
                <a:solidFill>
                  <a:schemeClr val="tx1">
                    <a:lumMod val="75000"/>
                    <a:lumOff val="25000"/>
                  </a:schemeClr>
                </a:solidFill>
                <a:effectLst/>
              </a:rPr>
              <a:t>eres</a:t>
            </a:r>
            <a:r>
              <a:rPr lang="en-US" b="0" i="0" dirty="0">
                <a:solidFill>
                  <a:schemeClr val="tx1">
                    <a:lumMod val="75000"/>
                    <a:lumOff val="25000"/>
                  </a:schemeClr>
                </a:solidFill>
                <a:effectLst/>
              </a:rPr>
              <a:t> </a:t>
            </a:r>
            <a:r>
              <a:rPr lang="en-US" b="0" i="0">
                <a:solidFill>
                  <a:schemeClr val="tx1">
                    <a:lumMod val="75000"/>
                    <a:lumOff val="25000"/>
                  </a:schemeClr>
                </a:solidFill>
                <a:effectLst/>
              </a:rPr>
              <a:t>una</a:t>
            </a:r>
            <a:r>
              <a:rPr lang="en-US" b="0" i="0" dirty="0">
                <a:solidFill>
                  <a:schemeClr val="tx1">
                    <a:lumMod val="75000"/>
                    <a:lumOff val="25000"/>
                  </a:schemeClr>
                </a:solidFill>
                <a:effectLst/>
              </a:rPr>
              <a:t> </a:t>
            </a:r>
            <a:r>
              <a:rPr lang="en-US" b="0" i="0">
                <a:solidFill>
                  <a:schemeClr val="tx1">
                    <a:lumMod val="75000"/>
                    <a:lumOff val="25000"/>
                  </a:schemeClr>
                </a:solidFill>
                <a:effectLst/>
              </a:rPr>
              <a:t>computadora</a:t>
            </a:r>
            <a:r>
              <a:rPr lang="en-US" b="0" i="0" dirty="0">
                <a:solidFill>
                  <a:schemeClr val="tx1">
                    <a:lumMod val="75000"/>
                    <a:lumOff val="25000"/>
                  </a:schemeClr>
                </a:solidFill>
                <a:effectLst/>
              </a:rPr>
              <a:t> con </a:t>
            </a:r>
            <a:r>
              <a:rPr lang="en-US" b="0" i="0">
                <a:solidFill>
                  <a:schemeClr val="tx1">
                    <a:lumMod val="75000"/>
                    <a:lumOff val="25000"/>
                  </a:schemeClr>
                </a:solidFill>
                <a:effectLst/>
              </a:rPr>
              <a:t>una</a:t>
            </a:r>
            <a:r>
              <a:rPr lang="en-US" b="0" i="0" dirty="0">
                <a:solidFill>
                  <a:schemeClr val="tx1">
                    <a:lumMod val="75000"/>
                    <a:lumOff val="25000"/>
                  </a:schemeClr>
                </a:solidFill>
                <a:effectLst/>
              </a:rPr>
              <a:t> </a:t>
            </a:r>
            <a:r>
              <a:rPr lang="en-US" b="0" i="0">
                <a:solidFill>
                  <a:schemeClr val="tx1">
                    <a:lumMod val="75000"/>
                    <a:lumOff val="25000"/>
                  </a:schemeClr>
                </a:solidFill>
                <a:effectLst/>
              </a:rPr>
              <a:t>colección</a:t>
            </a:r>
            <a:r>
              <a:rPr lang="en-US" b="0" i="0" dirty="0">
                <a:solidFill>
                  <a:schemeClr val="tx1">
                    <a:lumMod val="75000"/>
                    <a:lumOff val="25000"/>
                  </a:schemeClr>
                </a:solidFill>
                <a:effectLst/>
              </a:rPr>
              <a:t> de </a:t>
            </a:r>
            <a:r>
              <a:rPr lang="en-US" b="0" i="0">
                <a:solidFill>
                  <a:schemeClr val="tx1">
                    <a:lumMod val="75000"/>
                    <a:lumOff val="25000"/>
                  </a:schemeClr>
                </a:solidFill>
                <a:effectLst/>
              </a:rPr>
              <a:t>imágenes</a:t>
            </a:r>
            <a:r>
              <a:rPr lang="en-US" b="0" i="0" dirty="0">
                <a:solidFill>
                  <a:schemeClr val="tx1">
                    <a:lumMod val="75000"/>
                    <a:lumOff val="25000"/>
                  </a:schemeClr>
                </a:solidFill>
                <a:effectLst/>
              </a:rPr>
              <a:t> de manzanas y </a:t>
            </a:r>
            <a:r>
              <a:rPr lang="en-US" b="0" i="0">
                <a:solidFill>
                  <a:schemeClr val="tx1">
                    <a:lumMod val="75000"/>
                    <a:lumOff val="25000"/>
                  </a:schemeClr>
                </a:solidFill>
                <a:effectLst/>
              </a:rPr>
              <a:t>naranjas</a:t>
            </a:r>
            <a:r>
              <a:rPr lang="en-US" b="0" i="0" dirty="0">
                <a:solidFill>
                  <a:schemeClr val="tx1">
                    <a:lumMod val="75000"/>
                    <a:lumOff val="25000"/>
                  </a:schemeClr>
                </a:solidFill>
                <a:effectLst/>
              </a:rPr>
              <a:t>. De </a:t>
            </a:r>
            <a:r>
              <a:rPr lang="en-US" b="0" i="0">
                <a:solidFill>
                  <a:schemeClr val="tx1">
                    <a:lumMod val="75000"/>
                    <a:lumOff val="25000"/>
                  </a:schemeClr>
                </a:solidFill>
                <a:effectLst/>
              </a:rPr>
              <a:t>cada</a:t>
            </a:r>
            <a:r>
              <a:rPr lang="en-US" b="0" i="0" dirty="0">
                <a:solidFill>
                  <a:schemeClr val="tx1">
                    <a:lumMod val="75000"/>
                    <a:lumOff val="25000"/>
                  </a:schemeClr>
                </a:solidFill>
                <a:effectLst/>
              </a:rPr>
              <a:t> imagen </a:t>
            </a:r>
            <a:r>
              <a:rPr lang="en-US" b="0" i="0">
                <a:solidFill>
                  <a:schemeClr val="tx1">
                    <a:lumMod val="75000"/>
                    <a:lumOff val="25000"/>
                  </a:schemeClr>
                </a:solidFill>
                <a:effectLst/>
              </a:rPr>
              <a:t>puede</a:t>
            </a:r>
            <a:r>
              <a:rPr lang="en-US" b="0" i="0" dirty="0">
                <a:solidFill>
                  <a:schemeClr val="tx1">
                    <a:lumMod val="75000"/>
                    <a:lumOff val="25000"/>
                  </a:schemeClr>
                </a:solidFill>
                <a:effectLst/>
              </a:rPr>
              <a:t> </a:t>
            </a:r>
            <a:r>
              <a:rPr lang="en-US" b="0" i="0">
                <a:solidFill>
                  <a:schemeClr val="tx1">
                    <a:lumMod val="75000"/>
                    <a:lumOff val="25000"/>
                  </a:schemeClr>
                </a:solidFill>
                <a:effectLst/>
              </a:rPr>
              <a:t>inferir</a:t>
            </a:r>
            <a:r>
              <a:rPr lang="en-US" b="0" i="0" dirty="0">
                <a:solidFill>
                  <a:schemeClr val="tx1">
                    <a:lumMod val="75000"/>
                    <a:lumOff val="25000"/>
                  </a:schemeClr>
                </a:solidFill>
                <a:effectLst/>
              </a:rPr>
              <a:t> </a:t>
            </a:r>
            <a:r>
              <a:rPr lang="en-US" b="0" i="0">
                <a:solidFill>
                  <a:schemeClr val="tx1">
                    <a:lumMod val="75000"/>
                    <a:lumOff val="25000"/>
                  </a:schemeClr>
                </a:solidFill>
                <a:effectLst/>
              </a:rPr>
              <a:t>el</a:t>
            </a:r>
            <a:r>
              <a:rPr lang="en-US" b="0" i="0" dirty="0">
                <a:solidFill>
                  <a:schemeClr val="tx1">
                    <a:lumMod val="75000"/>
                    <a:lumOff val="25000"/>
                  </a:schemeClr>
                </a:solidFill>
                <a:effectLst/>
              </a:rPr>
              <a:t> color y </a:t>
            </a:r>
            <a:r>
              <a:rPr lang="en-US" b="0" i="0">
                <a:solidFill>
                  <a:schemeClr val="tx1">
                    <a:lumMod val="75000"/>
                    <a:lumOff val="25000"/>
                  </a:schemeClr>
                </a:solidFill>
                <a:effectLst/>
              </a:rPr>
              <a:t>el</a:t>
            </a:r>
            <a:r>
              <a:rPr lang="en-US" b="0" i="0" dirty="0">
                <a:solidFill>
                  <a:schemeClr val="tx1">
                    <a:lumMod val="75000"/>
                    <a:lumOff val="25000"/>
                  </a:schemeClr>
                </a:solidFill>
                <a:effectLst/>
              </a:rPr>
              <a:t> </a:t>
            </a:r>
            <a:r>
              <a:rPr lang="en-US" b="0" i="0">
                <a:solidFill>
                  <a:schemeClr val="tx1">
                    <a:lumMod val="75000"/>
                    <a:lumOff val="25000"/>
                  </a:schemeClr>
                </a:solidFill>
                <a:effectLst/>
              </a:rPr>
              <a:t>tamaño</a:t>
            </a:r>
            <a:r>
              <a:rPr lang="en-US" b="0" i="0" dirty="0">
                <a:solidFill>
                  <a:schemeClr val="tx1">
                    <a:lumMod val="75000"/>
                    <a:lumOff val="25000"/>
                  </a:schemeClr>
                </a:solidFill>
                <a:effectLst/>
              </a:rPr>
              <a:t> de </a:t>
            </a:r>
            <a:r>
              <a:rPr lang="en-US" b="0" i="0">
                <a:solidFill>
                  <a:schemeClr val="tx1">
                    <a:lumMod val="75000"/>
                    <a:lumOff val="25000"/>
                  </a:schemeClr>
                </a:solidFill>
                <a:effectLst/>
              </a:rPr>
              <a:t>una</a:t>
            </a:r>
            <a:r>
              <a:rPr lang="en-US" b="0" i="0" dirty="0">
                <a:solidFill>
                  <a:schemeClr val="tx1">
                    <a:lumMod val="75000"/>
                    <a:lumOff val="25000"/>
                  </a:schemeClr>
                </a:solidFill>
                <a:effectLst/>
              </a:rPr>
              <a:t> </a:t>
            </a:r>
            <a:r>
              <a:rPr lang="en-US" b="0" i="0">
                <a:solidFill>
                  <a:schemeClr val="tx1">
                    <a:lumMod val="75000"/>
                    <a:lumOff val="25000"/>
                  </a:schemeClr>
                </a:solidFill>
                <a:effectLst/>
              </a:rPr>
              <a:t>fruta</a:t>
            </a:r>
            <a:r>
              <a:rPr lang="en-US" b="0" i="0" dirty="0">
                <a:solidFill>
                  <a:schemeClr val="tx1">
                    <a:lumMod val="75000"/>
                    <a:lumOff val="25000"/>
                  </a:schemeClr>
                </a:solidFill>
                <a:effectLst/>
              </a:rPr>
              <a:t>, y </a:t>
            </a:r>
            <a:r>
              <a:rPr lang="en-US" b="0" i="0">
                <a:solidFill>
                  <a:schemeClr val="tx1">
                    <a:lumMod val="75000"/>
                    <a:lumOff val="25000"/>
                  </a:schemeClr>
                </a:solidFill>
                <a:effectLst/>
              </a:rPr>
              <a:t>desea</a:t>
            </a:r>
            <a:r>
              <a:rPr lang="en-US" b="0" i="0" dirty="0">
                <a:solidFill>
                  <a:schemeClr val="tx1">
                    <a:lumMod val="75000"/>
                    <a:lumOff val="25000"/>
                  </a:schemeClr>
                </a:solidFill>
                <a:effectLst/>
              </a:rPr>
              <a:t> </a:t>
            </a:r>
            <a:r>
              <a:rPr lang="en-US" b="0" i="0">
                <a:solidFill>
                  <a:schemeClr val="tx1">
                    <a:lumMod val="75000"/>
                    <a:lumOff val="25000"/>
                  </a:schemeClr>
                </a:solidFill>
                <a:effectLst/>
              </a:rPr>
              <a:t>clasificar</a:t>
            </a:r>
            <a:r>
              <a:rPr lang="en-US" b="0" i="0" dirty="0">
                <a:solidFill>
                  <a:schemeClr val="tx1">
                    <a:lumMod val="75000"/>
                    <a:lumOff val="25000"/>
                  </a:schemeClr>
                </a:solidFill>
                <a:effectLst/>
              </a:rPr>
              <a:t> las </a:t>
            </a:r>
            <a:r>
              <a:rPr lang="en-US" b="0" i="0">
                <a:solidFill>
                  <a:schemeClr val="tx1">
                    <a:lumMod val="75000"/>
                    <a:lumOff val="25000"/>
                  </a:schemeClr>
                </a:solidFill>
                <a:effectLst/>
              </a:rPr>
              <a:t>imágenes</a:t>
            </a:r>
            <a:r>
              <a:rPr lang="en-US" b="0" i="0" dirty="0">
                <a:solidFill>
                  <a:schemeClr val="tx1">
                    <a:lumMod val="75000"/>
                    <a:lumOff val="25000"/>
                  </a:schemeClr>
                </a:solidFill>
                <a:effectLst/>
              </a:rPr>
              <a:t> </a:t>
            </a:r>
            <a:r>
              <a:rPr lang="en-US" b="0" i="0">
                <a:solidFill>
                  <a:schemeClr val="tx1">
                    <a:lumMod val="75000"/>
                    <a:lumOff val="25000"/>
                  </a:schemeClr>
                </a:solidFill>
                <a:effectLst/>
              </a:rPr>
              <a:t>como</a:t>
            </a:r>
            <a:r>
              <a:rPr lang="en-US" b="0" i="0" dirty="0">
                <a:solidFill>
                  <a:schemeClr val="tx1">
                    <a:lumMod val="75000"/>
                    <a:lumOff val="25000"/>
                  </a:schemeClr>
                </a:solidFill>
                <a:effectLst/>
              </a:rPr>
              <a:t> </a:t>
            </a:r>
            <a:r>
              <a:rPr lang="en-US" b="0" i="0">
                <a:solidFill>
                  <a:schemeClr val="tx1">
                    <a:lumMod val="75000"/>
                    <a:lumOff val="25000"/>
                  </a:schemeClr>
                </a:solidFill>
                <a:effectLst/>
              </a:rPr>
              <a:t>una</a:t>
            </a:r>
            <a:r>
              <a:rPr lang="en-US" b="0" i="0" dirty="0">
                <a:solidFill>
                  <a:schemeClr val="tx1">
                    <a:lumMod val="75000"/>
                    <a:lumOff val="25000"/>
                  </a:schemeClr>
                </a:solidFill>
                <a:effectLst/>
              </a:rPr>
              <a:t> imagen de </a:t>
            </a:r>
            <a:r>
              <a:rPr lang="en-US" b="0" i="0">
                <a:solidFill>
                  <a:schemeClr val="tx1">
                    <a:lumMod val="75000"/>
                    <a:lumOff val="25000"/>
                  </a:schemeClr>
                </a:solidFill>
                <a:effectLst/>
              </a:rPr>
              <a:t>una</a:t>
            </a:r>
            <a:r>
              <a:rPr lang="en-US" b="0" i="0" dirty="0">
                <a:solidFill>
                  <a:schemeClr val="tx1">
                    <a:lumMod val="75000"/>
                    <a:lumOff val="25000"/>
                  </a:schemeClr>
                </a:solidFill>
                <a:effectLst/>
              </a:rPr>
              <a:t> manzana o </a:t>
            </a:r>
            <a:r>
              <a:rPr lang="en-US" b="0" i="0">
                <a:solidFill>
                  <a:schemeClr val="tx1">
                    <a:lumMod val="75000"/>
                    <a:lumOff val="25000"/>
                  </a:schemeClr>
                </a:solidFill>
                <a:effectLst/>
              </a:rPr>
              <a:t>una</a:t>
            </a:r>
            <a:r>
              <a:rPr lang="en-US" b="0" i="0" dirty="0">
                <a:solidFill>
                  <a:schemeClr val="tx1">
                    <a:lumMod val="75000"/>
                    <a:lumOff val="25000"/>
                  </a:schemeClr>
                </a:solidFill>
                <a:effectLst/>
              </a:rPr>
              <a:t> </a:t>
            </a:r>
            <a:r>
              <a:rPr lang="en-US" b="0" i="0">
                <a:solidFill>
                  <a:schemeClr val="tx1">
                    <a:lumMod val="75000"/>
                    <a:lumOff val="25000"/>
                  </a:schemeClr>
                </a:solidFill>
                <a:effectLst/>
              </a:rPr>
              <a:t>naranja</a:t>
            </a:r>
            <a:r>
              <a:rPr lang="en-US" b="0" i="0" dirty="0">
                <a:solidFill>
                  <a:schemeClr val="tx1">
                    <a:lumMod val="75000"/>
                    <a:lumOff val="25000"/>
                  </a:schemeClr>
                </a:solidFill>
                <a:effectLst/>
              </a:rPr>
              <a:t>.</a:t>
            </a:r>
            <a:endParaRPr lang="en-US" dirty="0">
              <a:solidFill>
                <a:schemeClr val="tx1">
                  <a:lumMod val="75000"/>
                  <a:lumOff val="25000"/>
                </a:schemeClr>
              </a:solidFill>
            </a:endParaRPr>
          </a:p>
        </p:txBody>
      </p:sp>
      <p:sp>
        <p:nvSpPr>
          <p:cNvPr id="139" name="Rectangle 138">
            <a:extLst>
              <a:ext uri="{FF2B5EF4-FFF2-40B4-BE49-F238E27FC236}">
                <a16:creationId xmlns:a16="http://schemas.microsoft.com/office/drawing/2014/main" id="{1E299956-A9E7-4FC1-A0B1-D590CA9730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1" name="Rectangle 140">
            <a:extLst>
              <a:ext uri="{FF2B5EF4-FFF2-40B4-BE49-F238E27FC236}">
                <a16:creationId xmlns:a16="http://schemas.microsoft.com/office/drawing/2014/main" id="{17FC539C-B783-4B03-9F9E-D13430F3F6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5214787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 name="Marcador de contenido 86">
            <a:extLst>
              <a:ext uri="{FF2B5EF4-FFF2-40B4-BE49-F238E27FC236}">
                <a16:creationId xmlns:a16="http://schemas.microsoft.com/office/drawing/2014/main" id="{640BF0A7-F773-4AA6-8BDF-D1FF2A9E8752}"/>
              </a:ext>
            </a:extLst>
          </p:cNvPr>
          <p:cNvPicPr>
            <a:picLocks noGrp="1" noChangeAspect="1"/>
          </p:cNvPicPr>
          <p:nvPr>
            <p:ph idx="1"/>
          </p:nvPr>
        </p:nvPicPr>
        <p:blipFill>
          <a:blip r:embed="rId3"/>
          <a:stretch>
            <a:fillRect/>
          </a:stretch>
        </p:blipFill>
        <p:spPr>
          <a:xfrm>
            <a:off x="1307032" y="1868355"/>
            <a:ext cx="2223336" cy="2011186"/>
          </a:xfrm>
          <a:prstGeom prst="rect">
            <a:avLst/>
          </a:prstGeom>
        </p:spPr>
      </p:pic>
      <p:sp>
        <p:nvSpPr>
          <p:cNvPr id="7" name="CuadroTexto 6">
            <a:extLst>
              <a:ext uri="{FF2B5EF4-FFF2-40B4-BE49-F238E27FC236}">
                <a16:creationId xmlns:a16="http://schemas.microsoft.com/office/drawing/2014/main" id="{4F4CFB75-0DBF-4E5A-BFFF-03F441C7F5D3}"/>
              </a:ext>
            </a:extLst>
          </p:cNvPr>
          <p:cNvSpPr txBox="1"/>
          <p:nvPr/>
        </p:nvSpPr>
        <p:spPr>
          <a:xfrm>
            <a:off x="1411886" y="486883"/>
            <a:ext cx="6096000" cy="923330"/>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wrap="square">
            <a:spAutoFit/>
          </a:bodyPr>
          <a:lstStyle/>
          <a:p>
            <a:r>
              <a:rPr lang="es-SV" dirty="0">
                <a:hlinkClick r:id="rId4"/>
              </a:rPr>
              <a:t>Napoleón Alcides Pérez Arteaga | LinkedIn</a:t>
            </a:r>
            <a:endParaRPr lang="es-SV" dirty="0"/>
          </a:p>
          <a:p>
            <a:endParaRPr lang="es-SV" dirty="0"/>
          </a:p>
          <a:p>
            <a:r>
              <a:rPr lang="es-SV" dirty="0"/>
              <a:t>napoleon2008@ieee.org</a:t>
            </a:r>
          </a:p>
        </p:txBody>
      </p:sp>
      <p:sp>
        <p:nvSpPr>
          <p:cNvPr id="2" name="CuadroTexto 1">
            <a:extLst>
              <a:ext uri="{FF2B5EF4-FFF2-40B4-BE49-F238E27FC236}">
                <a16:creationId xmlns:a16="http://schemas.microsoft.com/office/drawing/2014/main" id="{206FFF92-DD86-F49F-2F53-F86CD2ED8215}"/>
              </a:ext>
            </a:extLst>
          </p:cNvPr>
          <p:cNvSpPr txBox="1"/>
          <p:nvPr/>
        </p:nvSpPr>
        <p:spPr>
          <a:xfrm>
            <a:off x="4543425" y="1856971"/>
            <a:ext cx="5730128" cy="1754326"/>
          </a:xfrm>
          <a:prstGeom prst="rect">
            <a:avLst/>
          </a:prstGeom>
          <a:noFill/>
        </p:spPr>
        <p:txBody>
          <a:bodyPr wrap="square" rtlCol="0">
            <a:spAutoFit/>
          </a:bodyPr>
          <a:lstStyle/>
          <a:p>
            <a:endParaRPr lang="es-SV" dirty="0"/>
          </a:p>
          <a:p>
            <a:pPr marL="285750" indent="-285750">
              <a:buFont typeface="Arial" panose="020B0604020202020204" pitchFamily="34" charset="0"/>
              <a:buChar char="•"/>
            </a:pPr>
            <a:r>
              <a:rPr lang="es-SV" dirty="0"/>
              <a:t>Ingeniero Industrial(Universidad Don Bosco)</a:t>
            </a:r>
          </a:p>
          <a:p>
            <a:pPr marL="285750" indent="-285750">
              <a:buFont typeface="Arial" panose="020B0604020202020204" pitchFamily="34" charset="0"/>
              <a:buChar char="•"/>
            </a:pPr>
            <a:r>
              <a:rPr lang="es-SV" dirty="0"/>
              <a:t>Master en Big Data &amp; Business </a:t>
            </a:r>
            <a:r>
              <a:rPr lang="es-SV" dirty="0" err="1"/>
              <a:t>Intelligence</a:t>
            </a:r>
            <a:r>
              <a:rPr lang="es-SV" dirty="0"/>
              <a:t>(Universidad Isabel I, España)</a:t>
            </a:r>
          </a:p>
          <a:p>
            <a:pPr marL="285750" indent="-285750">
              <a:buFont typeface="Arial" panose="020B0604020202020204" pitchFamily="34" charset="0"/>
              <a:buChar char="•"/>
            </a:pPr>
            <a:r>
              <a:rPr lang="es-SV" dirty="0"/>
              <a:t>Candidato a Master en Transformación Digital(EUDE Business </a:t>
            </a:r>
            <a:r>
              <a:rPr lang="es-SV" dirty="0" err="1"/>
              <a:t>School</a:t>
            </a:r>
            <a:r>
              <a:rPr lang="es-SV" dirty="0"/>
              <a:t>)</a:t>
            </a:r>
          </a:p>
        </p:txBody>
      </p:sp>
      <p:sp>
        <p:nvSpPr>
          <p:cNvPr id="4" name="CuadroTexto 3">
            <a:extLst>
              <a:ext uri="{FF2B5EF4-FFF2-40B4-BE49-F238E27FC236}">
                <a16:creationId xmlns:a16="http://schemas.microsoft.com/office/drawing/2014/main" id="{6242233C-1821-99C1-24EE-624271686BD5}"/>
              </a:ext>
            </a:extLst>
          </p:cNvPr>
          <p:cNvSpPr txBox="1"/>
          <p:nvPr/>
        </p:nvSpPr>
        <p:spPr>
          <a:xfrm>
            <a:off x="5940344" y="4263574"/>
            <a:ext cx="5657061" cy="646331"/>
          </a:xfrm>
          <a:prstGeom prst="rect">
            <a:avLst/>
          </a:prstGeom>
          <a:noFill/>
        </p:spPr>
        <p:txBody>
          <a:bodyPr wrap="none" rtlCol="0">
            <a:spAutoFit/>
          </a:bodyPr>
          <a:lstStyle/>
          <a:p>
            <a:r>
              <a:rPr lang="es-ES" dirty="0"/>
              <a:t>Embajador: Deep </a:t>
            </a:r>
            <a:r>
              <a:rPr lang="es-ES" dirty="0" err="1"/>
              <a:t>Learning</a:t>
            </a:r>
            <a:r>
              <a:rPr lang="es-ES" dirty="0"/>
              <a:t> AI San Salvador</a:t>
            </a:r>
          </a:p>
          <a:p>
            <a:r>
              <a:rPr lang="es-ES" dirty="0"/>
              <a:t>Investigador asociado: IEEE TEMS (Universidad Don Bosco)</a:t>
            </a:r>
            <a:endParaRPr lang="es-SV" dirty="0"/>
          </a:p>
        </p:txBody>
      </p:sp>
      <p:sp>
        <p:nvSpPr>
          <p:cNvPr id="5" name="CuadroTexto 4">
            <a:extLst>
              <a:ext uri="{FF2B5EF4-FFF2-40B4-BE49-F238E27FC236}">
                <a16:creationId xmlns:a16="http://schemas.microsoft.com/office/drawing/2014/main" id="{F3424D0C-0570-509A-A4E9-40374E470BB9}"/>
              </a:ext>
            </a:extLst>
          </p:cNvPr>
          <p:cNvSpPr txBox="1"/>
          <p:nvPr/>
        </p:nvSpPr>
        <p:spPr>
          <a:xfrm>
            <a:off x="1167973" y="4337682"/>
            <a:ext cx="3375452" cy="1200329"/>
          </a:xfrm>
          <a:prstGeom prst="rect">
            <a:avLst/>
          </a:prstGeom>
          <a:noFill/>
        </p:spPr>
        <p:txBody>
          <a:bodyPr wrap="square" rtlCol="0">
            <a:spAutoFit/>
          </a:bodyPr>
          <a:lstStyle/>
          <a:p>
            <a:r>
              <a:rPr lang="es-ES" dirty="0"/>
              <a:t>Puesto actual:</a:t>
            </a:r>
          </a:p>
          <a:p>
            <a:endParaRPr lang="es-ES" dirty="0"/>
          </a:p>
          <a:p>
            <a:r>
              <a:rPr lang="es-ES" dirty="0"/>
              <a:t>Senior Machine </a:t>
            </a:r>
            <a:r>
              <a:rPr lang="es-ES" dirty="0" err="1"/>
              <a:t>Learning</a:t>
            </a:r>
            <a:r>
              <a:rPr lang="es-ES" dirty="0"/>
              <a:t> </a:t>
            </a:r>
            <a:r>
              <a:rPr lang="es-ES" dirty="0" err="1"/>
              <a:t>Engineer</a:t>
            </a:r>
            <a:r>
              <a:rPr lang="es-ES" dirty="0"/>
              <a:t> </a:t>
            </a:r>
          </a:p>
          <a:p>
            <a:r>
              <a:rPr lang="es-ES" dirty="0" err="1"/>
              <a:t>Ravn</a:t>
            </a:r>
            <a:r>
              <a:rPr lang="es-ES" dirty="0"/>
              <a:t> (Utah)</a:t>
            </a:r>
            <a:endParaRPr lang="es-SV" dirty="0"/>
          </a:p>
        </p:txBody>
      </p:sp>
    </p:spTree>
    <p:extLst>
      <p:ext uri="{BB962C8B-B14F-4D97-AF65-F5344CB8AC3E}">
        <p14:creationId xmlns:p14="http://schemas.microsoft.com/office/powerpoint/2010/main" val="6420511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10162E77-11AD-44A7-84EC-40C59EEFBD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3BFF04A5-62B5-6F35-E9A0-42CA61A0A003}"/>
              </a:ext>
            </a:extLst>
          </p:cNvPr>
          <p:cNvSpPr>
            <a:spLocks noGrp="1"/>
          </p:cNvSpPr>
          <p:nvPr>
            <p:ph type="title"/>
          </p:nvPr>
        </p:nvSpPr>
        <p:spPr>
          <a:xfrm>
            <a:off x="7859485" y="634946"/>
            <a:ext cx="3690257" cy="1450757"/>
          </a:xfrm>
        </p:spPr>
        <p:txBody>
          <a:bodyPr>
            <a:normAutofit/>
          </a:bodyPr>
          <a:lstStyle/>
          <a:p>
            <a:br>
              <a:rPr lang="es-US">
                <a:latin typeface="Roboto" panose="02000000000000000000" pitchFamily="2" charset="0"/>
              </a:rPr>
            </a:br>
            <a:endParaRPr lang="es-SV" dirty="0"/>
          </a:p>
        </p:txBody>
      </p:sp>
      <p:pic>
        <p:nvPicPr>
          <p:cNvPr id="6146" name="Picture 2" descr="4">
            <a:extLst>
              <a:ext uri="{FF2B5EF4-FFF2-40B4-BE49-F238E27FC236}">
                <a16:creationId xmlns:a16="http://schemas.microsoft.com/office/drawing/2014/main" id="{7BB37DFE-4793-128B-6407-761B2A7F2B6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6892" r="4" b="4"/>
          <a:stretch/>
        </p:blipFill>
        <p:spPr bwMode="auto">
          <a:xfrm>
            <a:off x="633999" y="640081"/>
            <a:ext cx="6909801" cy="5314406"/>
          </a:xfrm>
          <a:prstGeom prst="rect">
            <a:avLst/>
          </a:prstGeom>
          <a:noFill/>
          <a:extLst>
            <a:ext uri="{909E8E84-426E-40DD-AFC4-6F175D3DCCD1}">
              <a14:hiddenFill xmlns:a14="http://schemas.microsoft.com/office/drawing/2010/main">
                <a:solidFill>
                  <a:srgbClr val="FFFFFF"/>
                </a:solidFill>
              </a14:hiddenFill>
            </a:ext>
          </a:extLst>
        </p:spPr>
      </p:pic>
      <p:cxnSp>
        <p:nvCxnSpPr>
          <p:cNvPr id="73" name="Straight Connector 72">
            <a:extLst>
              <a:ext uri="{FF2B5EF4-FFF2-40B4-BE49-F238E27FC236}">
                <a16:creationId xmlns:a16="http://schemas.microsoft.com/office/drawing/2014/main" id="{5AB158E9-1B40-4CD6-95F0-95CA11DF7B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92143" y="2085703"/>
            <a:ext cx="356616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3" name="Marcador de contenido 2">
            <a:extLst>
              <a:ext uri="{FF2B5EF4-FFF2-40B4-BE49-F238E27FC236}">
                <a16:creationId xmlns:a16="http://schemas.microsoft.com/office/drawing/2014/main" id="{AA9E7D65-0E24-AF5A-F04E-392E1B7FEE42}"/>
              </a:ext>
            </a:extLst>
          </p:cNvPr>
          <p:cNvSpPr>
            <a:spLocks noGrp="1"/>
          </p:cNvSpPr>
          <p:nvPr>
            <p:ph idx="1"/>
          </p:nvPr>
        </p:nvSpPr>
        <p:spPr>
          <a:xfrm>
            <a:off x="7859485" y="2198913"/>
            <a:ext cx="3690257" cy="3755565"/>
          </a:xfrm>
        </p:spPr>
        <p:txBody>
          <a:bodyPr>
            <a:normAutofit/>
          </a:bodyPr>
          <a:lstStyle/>
          <a:p>
            <a:r>
              <a:rPr lang="es-US" b="1" i="0" dirty="0">
                <a:effectLst/>
                <a:latin typeface="Roboto" panose="02000000000000000000" pitchFamily="2" charset="0"/>
              </a:rPr>
              <a:t>En otras palabras, al darle a nuestro algoritmo ejemplos de manzanas y naranjas para aprender, puede generalizar su experiencia a imágenes de manzanas y naranjas que nunca antes había visto. </a:t>
            </a:r>
            <a:endParaRPr lang="es-SV" dirty="0"/>
          </a:p>
        </p:txBody>
      </p:sp>
      <p:sp>
        <p:nvSpPr>
          <p:cNvPr id="75" name="Rectangle 74">
            <a:extLst>
              <a:ext uri="{FF2B5EF4-FFF2-40B4-BE49-F238E27FC236}">
                <a16:creationId xmlns:a16="http://schemas.microsoft.com/office/drawing/2014/main" id="{6329CBCE-21AE-419D-AC1F-8ACF510A66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7" name="Rectangle 76">
            <a:extLst>
              <a:ext uri="{FF2B5EF4-FFF2-40B4-BE49-F238E27FC236}">
                <a16:creationId xmlns:a16="http://schemas.microsoft.com/office/drawing/2014/main" id="{FF2DA012-1414-493D-888F-5D99D0BDA3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9430854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10162E77-11AD-44A7-84EC-40C59EEFBD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2CAB4BD6-E57B-BCB4-8994-2A1C3F3CECF4}"/>
              </a:ext>
            </a:extLst>
          </p:cNvPr>
          <p:cNvSpPr>
            <a:spLocks noGrp="1"/>
          </p:cNvSpPr>
          <p:nvPr>
            <p:ph type="title"/>
          </p:nvPr>
        </p:nvSpPr>
        <p:spPr>
          <a:xfrm>
            <a:off x="7859485" y="634946"/>
            <a:ext cx="3690257" cy="1450757"/>
          </a:xfrm>
        </p:spPr>
        <p:txBody>
          <a:bodyPr>
            <a:normAutofit/>
          </a:bodyPr>
          <a:lstStyle/>
          <a:p>
            <a:r>
              <a:rPr lang="es-SV" dirty="0"/>
              <a:t>Regresión Lineal</a:t>
            </a:r>
          </a:p>
        </p:txBody>
      </p:sp>
      <p:pic>
        <p:nvPicPr>
          <p:cNvPr id="7170" name="Picture 2" descr="5">
            <a:extLst>
              <a:ext uri="{FF2B5EF4-FFF2-40B4-BE49-F238E27FC236}">
                <a16:creationId xmlns:a16="http://schemas.microsoft.com/office/drawing/2014/main" id="{692748F2-367B-E656-67A5-A01A5A729AB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4133" r="-4" b="-4"/>
          <a:stretch/>
        </p:blipFill>
        <p:spPr bwMode="auto">
          <a:xfrm>
            <a:off x="633999" y="640081"/>
            <a:ext cx="6909801" cy="5314406"/>
          </a:xfrm>
          <a:prstGeom prst="rect">
            <a:avLst/>
          </a:prstGeom>
          <a:noFill/>
          <a:extLst>
            <a:ext uri="{909E8E84-426E-40DD-AFC4-6F175D3DCCD1}">
              <a14:hiddenFill xmlns:a14="http://schemas.microsoft.com/office/drawing/2010/main">
                <a:solidFill>
                  <a:srgbClr val="FFFFFF"/>
                </a:solidFill>
              </a14:hiddenFill>
            </a:ext>
          </a:extLst>
        </p:spPr>
      </p:pic>
      <p:cxnSp>
        <p:nvCxnSpPr>
          <p:cNvPr id="73" name="Straight Connector 72">
            <a:extLst>
              <a:ext uri="{FF2B5EF4-FFF2-40B4-BE49-F238E27FC236}">
                <a16:creationId xmlns:a16="http://schemas.microsoft.com/office/drawing/2014/main" id="{5AB158E9-1B40-4CD6-95F0-95CA11DF7B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92143" y="2085703"/>
            <a:ext cx="356616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3" name="Marcador de contenido 2">
            <a:extLst>
              <a:ext uri="{FF2B5EF4-FFF2-40B4-BE49-F238E27FC236}">
                <a16:creationId xmlns:a16="http://schemas.microsoft.com/office/drawing/2014/main" id="{7D95BD01-75DB-EA32-37A5-A767DBE02B37}"/>
              </a:ext>
            </a:extLst>
          </p:cNvPr>
          <p:cNvSpPr>
            <a:spLocks noGrp="1"/>
          </p:cNvSpPr>
          <p:nvPr>
            <p:ph idx="1"/>
          </p:nvPr>
        </p:nvSpPr>
        <p:spPr>
          <a:xfrm>
            <a:off x="7859485" y="2198913"/>
            <a:ext cx="3690257" cy="3755565"/>
          </a:xfrm>
        </p:spPr>
        <p:txBody>
          <a:bodyPr>
            <a:normAutofit/>
          </a:bodyPr>
          <a:lstStyle/>
          <a:p>
            <a:r>
              <a:rPr lang="es-US" b="0" i="0">
                <a:effectLst/>
                <a:latin typeface="Roboto" panose="02000000000000000000" pitchFamily="2" charset="0"/>
              </a:rPr>
              <a:t>Digamos que tenemos algunos datos de entrenamiento etiquetados. En particular, digamos que tenemos el precio de varias casas versus sus pies cuadrados. </a:t>
            </a:r>
          </a:p>
          <a:p>
            <a:br>
              <a:rPr lang="es-US" b="0" i="0" u="sng">
                <a:effectLst/>
                <a:latin typeface="Roboto" panose="02000000000000000000" pitchFamily="2" charset="0"/>
                <a:hlinkClick r:id="rId3"/>
              </a:rPr>
            </a:br>
            <a:endParaRPr lang="es-SV" dirty="0"/>
          </a:p>
        </p:txBody>
      </p:sp>
      <p:sp>
        <p:nvSpPr>
          <p:cNvPr id="75" name="Rectangle 74">
            <a:extLst>
              <a:ext uri="{FF2B5EF4-FFF2-40B4-BE49-F238E27FC236}">
                <a16:creationId xmlns:a16="http://schemas.microsoft.com/office/drawing/2014/main" id="{6329CBCE-21AE-419D-AC1F-8ACF510A66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7" name="Rectangle 76">
            <a:extLst>
              <a:ext uri="{FF2B5EF4-FFF2-40B4-BE49-F238E27FC236}">
                <a16:creationId xmlns:a16="http://schemas.microsoft.com/office/drawing/2014/main" id="{FF2DA012-1414-493D-888F-5D99D0BDA3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473076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21" name="Marcador de contenido 2">
            <a:extLst>
              <a:ext uri="{FF2B5EF4-FFF2-40B4-BE49-F238E27FC236}">
                <a16:creationId xmlns:a16="http://schemas.microsoft.com/office/drawing/2014/main" id="{BAD950A2-F485-A190-727A-CF085C23F965}"/>
              </a:ext>
            </a:extLst>
          </p:cNvPr>
          <p:cNvGraphicFramePr>
            <a:graphicFrameLocks noGrp="1"/>
          </p:cNvGraphicFramePr>
          <p:nvPr>
            <p:ph idx="1"/>
            <p:extLst>
              <p:ext uri="{D42A27DB-BD31-4B8C-83A1-F6EECF244321}">
                <p14:modId xmlns:p14="http://schemas.microsoft.com/office/powerpoint/2010/main" val="1599595868"/>
              </p:ext>
            </p:extLst>
          </p:nvPr>
        </p:nvGraphicFramePr>
        <p:xfrm>
          <a:off x="433137" y="625642"/>
          <a:ext cx="7119129" cy="524345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1266" name="Picture 2" descr="6">
            <a:extLst>
              <a:ext uri="{FF2B5EF4-FFF2-40B4-BE49-F238E27FC236}">
                <a16:creationId xmlns:a16="http://schemas.microsoft.com/office/drawing/2014/main" id="{160A2F9A-6B88-4360-8071-CA8CB133477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44043" y="481559"/>
            <a:ext cx="9144000" cy="5324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57018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220" name="Rectangle 134">
            <a:extLst>
              <a:ext uri="{FF2B5EF4-FFF2-40B4-BE49-F238E27FC236}">
                <a16:creationId xmlns:a16="http://schemas.microsoft.com/office/drawing/2014/main" id="{990D0034-F768-41E7-85D4-F38C4DE857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9221" name="Rectangle 136">
            <a:extLst>
              <a:ext uri="{FF2B5EF4-FFF2-40B4-BE49-F238E27FC236}">
                <a16:creationId xmlns:a16="http://schemas.microsoft.com/office/drawing/2014/main" id="{C4F7E42D-8B5A-4FC8-81CD-9E60171F7F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a:extLst>
              <a:ext uri="{FF2B5EF4-FFF2-40B4-BE49-F238E27FC236}">
                <a16:creationId xmlns:a16="http://schemas.microsoft.com/office/drawing/2014/main" id="{63AC57F3-D828-E94C-84D9-62E6ABC53A8E}"/>
              </a:ext>
            </a:extLst>
          </p:cNvPr>
          <p:cNvSpPr>
            <a:spLocks noGrp="1"/>
          </p:cNvSpPr>
          <p:nvPr>
            <p:ph type="title"/>
          </p:nvPr>
        </p:nvSpPr>
        <p:spPr>
          <a:xfrm>
            <a:off x="492370" y="516835"/>
            <a:ext cx="3084844" cy="2103875"/>
          </a:xfrm>
        </p:spPr>
        <p:txBody>
          <a:bodyPr vert="horz" lIns="91440" tIns="45720" rIns="91440" bIns="45720" rtlCol="0" anchor="b">
            <a:normAutofit/>
          </a:bodyPr>
          <a:lstStyle/>
          <a:p>
            <a:r>
              <a:rPr lang="en-US" sz="3600" kern="1200" spc="-50" baseline="0">
                <a:solidFill>
                  <a:srgbClr val="FFFFFF"/>
                </a:solidFill>
                <a:latin typeface="+mj-lt"/>
                <a:ea typeface="+mj-ea"/>
                <a:cs typeface="+mj-cs"/>
              </a:rPr>
              <a:t>INTUICIÓN</a:t>
            </a:r>
          </a:p>
        </p:txBody>
      </p:sp>
      <p:sp>
        <p:nvSpPr>
          <p:cNvPr id="4" name="CuadroTexto 3">
            <a:extLst>
              <a:ext uri="{FF2B5EF4-FFF2-40B4-BE49-F238E27FC236}">
                <a16:creationId xmlns:a16="http://schemas.microsoft.com/office/drawing/2014/main" id="{E2B5955B-1851-7F5A-BA5B-2EE92C7D1EEF}"/>
              </a:ext>
            </a:extLst>
          </p:cNvPr>
          <p:cNvSpPr txBox="1"/>
          <p:nvPr/>
        </p:nvSpPr>
        <p:spPr>
          <a:xfrm>
            <a:off x="492371" y="2653800"/>
            <a:ext cx="3084844" cy="3335519"/>
          </a:xfrm>
          <a:prstGeom prst="rect">
            <a:avLst/>
          </a:prstGeom>
        </p:spPr>
        <p:txBody>
          <a:bodyPr vert="horz" lIns="0" tIns="45720" rIns="0" bIns="45720" rtlCol="0">
            <a:normAutofit fontScale="92500" lnSpcReduction="10000"/>
          </a:bodyPr>
          <a:lstStyle/>
          <a:p>
            <a:pPr defTabSz="914400">
              <a:lnSpc>
                <a:spcPct val="90000"/>
              </a:lnSpc>
              <a:spcAft>
                <a:spcPts val="600"/>
              </a:spcAft>
              <a:buClr>
                <a:schemeClr val="accent1"/>
              </a:buClr>
              <a:buFont typeface="Calibri" panose="020F0502020204030204" pitchFamily="34" charset="0"/>
            </a:pPr>
            <a:r>
              <a:rPr lang="en-US" sz="3200" b="0" i="0" dirty="0" err="1">
                <a:solidFill>
                  <a:srgbClr val="FFFFFF"/>
                </a:solidFill>
                <a:effectLst/>
              </a:rPr>
              <a:t>Ahora</a:t>
            </a:r>
            <a:r>
              <a:rPr lang="en-US" sz="3200" b="0" i="0" dirty="0">
                <a:solidFill>
                  <a:srgbClr val="FFFFFF"/>
                </a:solidFill>
                <a:effectLst/>
              </a:rPr>
              <a:t> </a:t>
            </a:r>
            <a:r>
              <a:rPr lang="en-US" sz="3200" b="0" i="0" dirty="0" err="1">
                <a:solidFill>
                  <a:srgbClr val="FFFFFF"/>
                </a:solidFill>
                <a:effectLst/>
              </a:rPr>
              <a:t>podemos</a:t>
            </a:r>
            <a:r>
              <a:rPr lang="en-US" sz="3200" b="0" i="0" dirty="0">
                <a:solidFill>
                  <a:srgbClr val="FFFFFF"/>
                </a:solidFill>
                <a:effectLst/>
              </a:rPr>
              <a:t> </a:t>
            </a:r>
            <a:r>
              <a:rPr lang="en-US" sz="3200" b="0" i="0" dirty="0" err="1">
                <a:solidFill>
                  <a:srgbClr val="FFFFFF"/>
                </a:solidFill>
                <a:effectLst/>
              </a:rPr>
              <a:t>generalizar</a:t>
            </a:r>
            <a:r>
              <a:rPr lang="en-US" sz="3200" b="0" i="0" dirty="0">
                <a:solidFill>
                  <a:srgbClr val="FFFFFF"/>
                </a:solidFill>
                <a:effectLst/>
              </a:rPr>
              <a:t> </a:t>
            </a:r>
            <a:r>
              <a:rPr lang="en-US" sz="3200" b="0" i="0" dirty="0" err="1">
                <a:solidFill>
                  <a:srgbClr val="FFFFFF"/>
                </a:solidFill>
                <a:effectLst/>
              </a:rPr>
              <a:t>aún</a:t>
            </a:r>
            <a:r>
              <a:rPr lang="en-US" sz="3200" b="0" i="0" dirty="0">
                <a:solidFill>
                  <a:srgbClr val="FFFFFF"/>
                </a:solidFill>
                <a:effectLst/>
              </a:rPr>
              <a:t> </a:t>
            </a:r>
            <a:r>
              <a:rPr lang="en-US" sz="3200" b="0" i="0" dirty="0" err="1">
                <a:solidFill>
                  <a:srgbClr val="FFFFFF"/>
                </a:solidFill>
                <a:effectLst/>
              </a:rPr>
              <a:t>más</a:t>
            </a:r>
            <a:r>
              <a:rPr lang="en-US" sz="3200" b="0" i="0" dirty="0">
                <a:solidFill>
                  <a:srgbClr val="FFFFFF"/>
                </a:solidFill>
                <a:effectLst/>
              </a:rPr>
              <a:t> y </a:t>
            </a:r>
            <a:r>
              <a:rPr lang="en-US" sz="3200" b="0" i="0" dirty="0" err="1">
                <a:solidFill>
                  <a:srgbClr val="FFFFFF"/>
                </a:solidFill>
                <a:effectLst/>
              </a:rPr>
              <a:t>preguntar</a:t>
            </a:r>
            <a:r>
              <a:rPr lang="en-US" sz="3200" b="0" i="0" dirty="0">
                <a:solidFill>
                  <a:srgbClr val="FFFFFF"/>
                </a:solidFill>
                <a:effectLst/>
              </a:rPr>
              <a:t>, </a:t>
            </a:r>
            <a:r>
              <a:rPr lang="en-US" sz="3200" b="0" i="0" dirty="0" err="1">
                <a:solidFill>
                  <a:srgbClr val="FFFFFF"/>
                </a:solidFill>
                <a:effectLst/>
              </a:rPr>
              <a:t>por</a:t>
            </a:r>
            <a:r>
              <a:rPr lang="en-US" sz="3200" b="0" i="0" dirty="0">
                <a:solidFill>
                  <a:srgbClr val="FFFFFF"/>
                </a:solidFill>
                <a:effectLst/>
              </a:rPr>
              <a:t> </a:t>
            </a:r>
            <a:r>
              <a:rPr lang="en-US" sz="3200" b="0" i="0" dirty="0" err="1">
                <a:solidFill>
                  <a:srgbClr val="FFFFFF"/>
                </a:solidFill>
                <a:effectLst/>
              </a:rPr>
              <a:t>cada</a:t>
            </a:r>
            <a:r>
              <a:rPr lang="en-US" sz="3200" b="0" i="0" dirty="0">
                <a:solidFill>
                  <a:srgbClr val="FFFFFF"/>
                </a:solidFill>
                <a:effectLst/>
              </a:rPr>
              <a:t> metro </a:t>
            </a:r>
            <a:r>
              <a:rPr lang="en-US" sz="3200" b="0" i="0" dirty="0" err="1">
                <a:solidFill>
                  <a:srgbClr val="FFFFFF"/>
                </a:solidFill>
                <a:effectLst/>
              </a:rPr>
              <a:t>cuadrado</a:t>
            </a:r>
            <a:r>
              <a:rPr lang="en-US" sz="3200" b="0" i="0" dirty="0">
                <a:solidFill>
                  <a:srgbClr val="FFFFFF"/>
                </a:solidFill>
                <a:effectLst/>
              </a:rPr>
              <a:t> dado, </a:t>
            </a:r>
          </a:p>
          <a:p>
            <a:pPr defTabSz="914400">
              <a:lnSpc>
                <a:spcPct val="90000"/>
              </a:lnSpc>
              <a:spcAft>
                <a:spcPts val="600"/>
              </a:spcAft>
              <a:buClr>
                <a:schemeClr val="accent1"/>
              </a:buClr>
              <a:buFont typeface="Calibri" panose="020F0502020204030204" pitchFamily="34" charset="0"/>
            </a:pPr>
            <a:endParaRPr lang="en-US" sz="3200" dirty="0">
              <a:solidFill>
                <a:srgbClr val="FFFFFF"/>
              </a:solidFill>
            </a:endParaRPr>
          </a:p>
          <a:p>
            <a:pPr defTabSz="914400">
              <a:lnSpc>
                <a:spcPct val="90000"/>
              </a:lnSpc>
              <a:spcAft>
                <a:spcPts val="600"/>
              </a:spcAft>
              <a:buClr>
                <a:schemeClr val="accent1"/>
              </a:buClr>
              <a:buFont typeface="Calibri" panose="020F0502020204030204" pitchFamily="34" charset="0"/>
            </a:pPr>
            <a:r>
              <a:rPr lang="en-US" sz="3200" b="0" i="0" dirty="0">
                <a:solidFill>
                  <a:srgbClr val="FFFFFF"/>
                </a:solidFill>
                <a:effectLst/>
              </a:rPr>
              <a:t>¿</a:t>
            </a:r>
            <a:r>
              <a:rPr lang="en-US" sz="3200" b="0" i="0" dirty="0" err="1">
                <a:solidFill>
                  <a:srgbClr val="FFFFFF"/>
                </a:solidFill>
                <a:effectLst/>
              </a:rPr>
              <a:t>cuánto</a:t>
            </a:r>
            <a:r>
              <a:rPr lang="en-US" sz="3200" b="0" i="0" dirty="0">
                <a:solidFill>
                  <a:srgbClr val="FFFFFF"/>
                </a:solidFill>
                <a:effectLst/>
              </a:rPr>
              <a:t> </a:t>
            </a:r>
            <a:r>
              <a:rPr lang="en-US" sz="3200" b="0" i="0" dirty="0" err="1">
                <a:solidFill>
                  <a:srgbClr val="FFFFFF"/>
                </a:solidFill>
                <a:effectLst/>
              </a:rPr>
              <a:t>valdrá</a:t>
            </a:r>
            <a:r>
              <a:rPr lang="en-US" sz="3200" b="0" i="0" dirty="0">
                <a:solidFill>
                  <a:srgbClr val="FFFFFF"/>
                </a:solidFill>
                <a:effectLst/>
              </a:rPr>
              <a:t> </a:t>
            </a:r>
            <a:r>
              <a:rPr lang="en-US" sz="3200" b="0" i="0" dirty="0" err="1">
                <a:solidFill>
                  <a:srgbClr val="FFFFFF"/>
                </a:solidFill>
                <a:effectLst/>
              </a:rPr>
              <a:t>una</a:t>
            </a:r>
            <a:r>
              <a:rPr lang="en-US" sz="3200" b="0" i="0" dirty="0">
                <a:solidFill>
                  <a:srgbClr val="FFFFFF"/>
                </a:solidFill>
                <a:effectLst/>
              </a:rPr>
              <a:t> casa? </a:t>
            </a:r>
            <a:endParaRPr lang="en-US" sz="3200" dirty="0">
              <a:solidFill>
                <a:srgbClr val="FFFFFF"/>
              </a:solidFill>
            </a:endParaRPr>
          </a:p>
        </p:txBody>
      </p:sp>
      <p:sp>
        <p:nvSpPr>
          <p:cNvPr id="9222" name="Rectangle 138">
            <a:extLst>
              <a:ext uri="{FF2B5EF4-FFF2-40B4-BE49-F238E27FC236}">
                <a16:creationId xmlns:a16="http://schemas.microsoft.com/office/drawing/2014/main" id="{8C04651D-B9F4-4935-A02D-364153FBDF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2290" name="Picture 2" descr="7">
            <a:extLst>
              <a:ext uri="{FF2B5EF4-FFF2-40B4-BE49-F238E27FC236}">
                <a16:creationId xmlns:a16="http://schemas.microsoft.com/office/drawing/2014/main" id="{18D68AB9-ED93-22B5-576D-8C94836DF97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523908" y="1417637"/>
            <a:ext cx="6970787" cy="4022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12440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ECA431F-FB3B-4167-9521-58FE1AF0D60B}"/>
              </a:ext>
            </a:extLst>
          </p:cNvPr>
          <p:cNvSpPr>
            <a:spLocks noGrp="1"/>
          </p:cNvSpPr>
          <p:nvPr>
            <p:ph type="title"/>
          </p:nvPr>
        </p:nvSpPr>
        <p:spPr>
          <a:xfrm>
            <a:off x="648928" y="338328"/>
            <a:ext cx="3685032" cy="1608328"/>
          </a:xfrm>
        </p:spPr>
        <p:txBody>
          <a:bodyPr vert="horz" lIns="91440" tIns="45720" rIns="91440" bIns="45720" rtlCol="0" anchor="ctr">
            <a:normAutofit/>
          </a:bodyPr>
          <a:lstStyle/>
          <a:p>
            <a:r>
              <a:rPr lang="en-US" sz="3600" dirty="0"/>
              <a:t>INTUICION MATEMÁTICA</a:t>
            </a:r>
          </a:p>
        </p:txBody>
      </p:sp>
      <p:sp>
        <p:nvSpPr>
          <p:cNvPr id="4" name="CuadroTexto 3">
            <a:extLst>
              <a:ext uri="{FF2B5EF4-FFF2-40B4-BE49-F238E27FC236}">
                <a16:creationId xmlns:a16="http://schemas.microsoft.com/office/drawing/2014/main" id="{5E44727A-5D16-48E0-BB67-C3CD0884BE32}"/>
              </a:ext>
            </a:extLst>
          </p:cNvPr>
          <p:cNvSpPr txBox="1"/>
          <p:nvPr/>
        </p:nvSpPr>
        <p:spPr>
          <a:xfrm>
            <a:off x="4864100" y="338328"/>
            <a:ext cx="6675627" cy="1605083"/>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sz="2000"/>
              <a:t>AX +BY +CZ +D=0</a:t>
            </a:r>
          </a:p>
          <a:p>
            <a:pPr indent="-228600">
              <a:lnSpc>
                <a:spcPct val="90000"/>
              </a:lnSpc>
              <a:spcAft>
                <a:spcPts val="600"/>
              </a:spcAft>
              <a:buFont typeface="Arial" panose="020B0604020202020204" pitchFamily="34" charset="0"/>
              <a:buChar char="•"/>
            </a:pPr>
            <a:endParaRPr lang="en-US" sz="2000"/>
          </a:p>
          <a:p>
            <a:pPr indent="-228600">
              <a:lnSpc>
                <a:spcPct val="90000"/>
              </a:lnSpc>
              <a:spcAft>
                <a:spcPts val="600"/>
              </a:spcAft>
              <a:buFont typeface="Arial" panose="020B0604020202020204" pitchFamily="34" charset="0"/>
              <a:buChar char="•"/>
            </a:pPr>
            <a:r>
              <a:rPr lang="en-US" sz="2000"/>
              <a:t>Plano  con vector  (A, B,C)</a:t>
            </a:r>
          </a:p>
          <a:p>
            <a:pPr indent="-228600">
              <a:lnSpc>
                <a:spcPct val="90000"/>
              </a:lnSpc>
              <a:spcAft>
                <a:spcPts val="600"/>
              </a:spcAft>
              <a:buFont typeface="Arial" panose="020B0604020202020204" pitchFamily="34" charset="0"/>
              <a:buChar char="•"/>
            </a:pPr>
            <a:endParaRPr lang="en-US" sz="2000"/>
          </a:p>
        </p:txBody>
      </p:sp>
      <p:pic>
        <p:nvPicPr>
          <p:cNvPr id="5122" name="Picture 2" descr="Los GIFs del material teórico - Álgebra y Geometría Analítica">
            <a:extLst>
              <a:ext uri="{FF2B5EF4-FFF2-40B4-BE49-F238E27FC236}">
                <a16:creationId xmlns:a16="http://schemas.microsoft.com/office/drawing/2014/main" id="{1C02F99D-3898-403D-9ADE-0EECC1CD22C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1455166" y="2742397"/>
            <a:ext cx="3346363" cy="329184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Rectas en el espacio">
            <a:extLst>
              <a:ext uri="{FF2B5EF4-FFF2-40B4-BE49-F238E27FC236}">
                <a16:creationId xmlns:a16="http://schemas.microsoft.com/office/drawing/2014/main" id="{B6F5E5E3-1C1F-4EE4-9B6C-63221EC9455E}"/>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869092" y="2742397"/>
            <a:ext cx="4389120" cy="32918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59396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0A652DE-3A39-F58F-46A5-FBC829690EC1}"/>
              </a:ext>
            </a:extLst>
          </p:cNvPr>
          <p:cNvSpPr>
            <a:spLocks noGrp="1"/>
          </p:cNvSpPr>
          <p:nvPr>
            <p:ph type="title"/>
          </p:nvPr>
        </p:nvSpPr>
        <p:spPr/>
        <p:txBody>
          <a:bodyPr/>
          <a:lstStyle/>
          <a:p>
            <a:r>
              <a:rPr lang="es-SV" dirty="0"/>
              <a:t>Predicción</a:t>
            </a:r>
          </a:p>
        </p:txBody>
      </p:sp>
      <p:sp>
        <p:nvSpPr>
          <p:cNvPr id="3" name="Marcador de contenido 2">
            <a:extLst>
              <a:ext uri="{FF2B5EF4-FFF2-40B4-BE49-F238E27FC236}">
                <a16:creationId xmlns:a16="http://schemas.microsoft.com/office/drawing/2014/main" id="{47A7D7ED-386E-FB99-2B14-922C2AD07F06}"/>
              </a:ext>
            </a:extLst>
          </p:cNvPr>
          <p:cNvSpPr>
            <a:spLocks noGrp="1"/>
          </p:cNvSpPr>
          <p:nvPr>
            <p:ph idx="1"/>
          </p:nvPr>
        </p:nvSpPr>
        <p:spPr>
          <a:xfrm>
            <a:off x="946206" y="2148042"/>
            <a:ext cx="4275500" cy="4207271"/>
          </a:xfrm>
        </p:spPr>
        <p:txBody>
          <a:bodyPr/>
          <a:lstStyle/>
          <a:p>
            <a:r>
              <a:rPr lang="es-US" b="0" i="1" dirty="0">
                <a:solidFill>
                  <a:srgbClr val="222222"/>
                </a:solidFill>
                <a:effectLst/>
                <a:latin typeface="KaTeX_Math"/>
              </a:rPr>
              <a:t>y </a:t>
            </a:r>
            <a:r>
              <a:rPr lang="es-US" b="0" dirty="0">
                <a:solidFill>
                  <a:srgbClr val="222222"/>
                </a:solidFill>
                <a:effectLst/>
                <a:latin typeface="KaTeX_Main"/>
              </a:rPr>
              <a:t>( </a:t>
            </a:r>
            <a:r>
              <a:rPr lang="es-US" b="0" i="1" dirty="0">
                <a:solidFill>
                  <a:srgbClr val="222222"/>
                </a:solidFill>
                <a:effectLst/>
                <a:latin typeface="KaTeX_Math"/>
              </a:rPr>
              <a:t>x </a:t>
            </a:r>
            <a:r>
              <a:rPr lang="es-US" b="0" dirty="0">
                <a:solidFill>
                  <a:srgbClr val="222222"/>
                </a:solidFill>
                <a:effectLst/>
                <a:latin typeface="KaTeX_Main"/>
              </a:rPr>
              <a:t>)</a:t>
            </a:r>
            <a:r>
              <a:rPr lang="es-US" b="0" i="0" dirty="0">
                <a:solidFill>
                  <a:srgbClr val="222222"/>
                </a:solidFill>
                <a:effectLst/>
                <a:latin typeface="Roboto" panose="02000000000000000000" pitchFamily="2" charset="0"/>
              </a:rPr>
              <a:t>es nuestra producción, o en este caso el precio de una casa, </a:t>
            </a:r>
            <a:r>
              <a:rPr lang="es-US" b="0" i="0" dirty="0" err="1">
                <a:solidFill>
                  <a:srgbClr val="222222"/>
                </a:solidFill>
                <a:effectLst/>
                <a:latin typeface="Roboto" panose="02000000000000000000" pitchFamily="2" charset="0"/>
              </a:rPr>
              <a:t>y</a:t>
            </a:r>
            <a:r>
              <a:rPr lang="es-US" b="0" dirty="0" err="1">
                <a:solidFill>
                  <a:srgbClr val="222222"/>
                </a:solidFill>
                <a:effectLst/>
                <a:latin typeface="KaTeX_Main"/>
              </a:rPr>
              <a:t>X</a:t>
            </a:r>
            <a:r>
              <a:rPr lang="es-US" b="0" i="1" dirty="0" err="1">
                <a:solidFill>
                  <a:srgbClr val="222222"/>
                </a:solidFill>
                <a:effectLst/>
                <a:latin typeface="KaTeX_Math"/>
              </a:rPr>
              <a:t>X</a:t>
            </a:r>
            <a:r>
              <a:rPr lang="es-US" b="0" i="0" dirty="0" err="1">
                <a:solidFill>
                  <a:srgbClr val="222222"/>
                </a:solidFill>
                <a:effectLst/>
                <a:latin typeface="Roboto" panose="02000000000000000000" pitchFamily="2" charset="0"/>
              </a:rPr>
              <a:t>es</a:t>
            </a:r>
            <a:r>
              <a:rPr lang="es-US" b="0" i="0" dirty="0">
                <a:solidFill>
                  <a:srgbClr val="222222"/>
                </a:solidFill>
                <a:effectLst/>
                <a:latin typeface="Roboto" panose="02000000000000000000" pitchFamily="2" charset="0"/>
              </a:rPr>
              <a:t> nuestra característica, o en este caso el tamaño de la casa.</a:t>
            </a:r>
          </a:p>
          <a:p>
            <a:r>
              <a:rPr lang="es-US" b="0" dirty="0">
                <a:solidFill>
                  <a:srgbClr val="222222"/>
                </a:solidFill>
                <a:effectLst/>
                <a:latin typeface="KaTeX_Main"/>
              </a:rPr>
              <a:t>c_{0}</a:t>
            </a:r>
            <a:r>
              <a:rPr lang="es-US" b="0" i="1" dirty="0">
                <a:solidFill>
                  <a:srgbClr val="222222"/>
                </a:solidFill>
                <a:effectLst/>
                <a:latin typeface="KaTeX_Math"/>
              </a:rPr>
              <a:t>C</a:t>
            </a:r>
            <a:r>
              <a:rPr lang="es-US" b="0" dirty="0">
                <a:solidFill>
                  <a:srgbClr val="222222"/>
                </a:solidFill>
                <a:effectLst/>
                <a:latin typeface="KaTeX_Main"/>
              </a:rPr>
              <a:t>0  ​</a:t>
            </a:r>
            <a:r>
              <a:rPr lang="es-US" b="0" i="0" dirty="0">
                <a:solidFill>
                  <a:srgbClr val="222222"/>
                </a:solidFill>
                <a:effectLst/>
                <a:latin typeface="Roboto" panose="02000000000000000000" pitchFamily="2" charset="0"/>
              </a:rPr>
              <a:t>es el intercepto en y, para dar cuenta del precio base de la casa.</a:t>
            </a:r>
            <a:endParaRPr lang="es-SV" dirty="0"/>
          </a:p>
        </p:txBody>
      </p:sp>
      <p:pic>
        <p:nvPicPr>
          <p:cNvPr id="5" name="Picture 2" descr="Los GIFs del material teórico - Álgebra y Geometría Analítica">
            <a:extLst>
              <a:ext uri="{FF2B5EF4-FFF2-40B4-BE49-F238E27FC236}">
                <a16:creationId xmlns:a16="http://schemas.microsoft.com/office/drawing/2014/main" id="{DA3C54CA-E426-A8F4-70EB-8E276C3D04BE}"/>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289103" y="2605757"/>
            <a:ext cx="3346363" cy="32918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58097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5" name="Rectangle 134">
            <a:extLst>
              <a:ext uri="{FF2B5EF4-FFF2-40B4-BE49-F238E27FC236}">
                <a16:creationId xmlns:a16="http://schemas.microsoft.com/office/drawing/2014/main" id="{44CC594A-A820-450F-B363-C19201FCFE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37" name="Rectangle 136">
            <a:extLst>
              <a:ext uri="{FF2B5EF4-FFF2-40B4-BE49-F238E27FC236}">
                <a16:creationId xmlns:a16="http://schemas.microsoft.com/office/drawing/2014/main" id="{59FAB3DA-E9ED-4574-ABCC-378BC0FF1B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a:extLst>
              <a:ext uri="{FF2B5EF4-FFF2-40B4-BE49-F238E27FC236}">
                <a16:creationId xmlns:a16="http://schemas.microsoft.com/office/drawing/2014/main" id="{1C29A75E-197F-AAAF-006B-2918462CCA40}"/>
              </a:ext>
            </a:extLst>
          </p:cNvPr>
          <p:cNvSpPr>
            <a:spLocks noGrp="1"/>
          </p:cNvSpPr>
          <p:nvPr>
            <p:ph type="title"/>
          </p:nvPr>
        </p:nvSpPr>
        <p:spPr>
          <a:xfrm>
            <a:off x="492370" y="516835"/>
            <a:ext cx="3084844" cy="2103875"/>
          </a:xfrm>
        </p:spPr>
        <p:txBody>
          <a:bodyPr vert="horz" lIns="91440" tIns="45720" rIns="91440" bIns="45720" rtlCol="0" anchor="b">
            <a:normAutofit/>
          </a:bodyPr>
          <a:lstStyle/>
          <a:p>
            <a:r>
              <a:rPr lang="en-US" sz="3600">
                <a:solidFill>
                  <a:srgbClr val="FFFFFF"/>
                </a:solidFill>
              </a:rPr>
              <a:t>Función gradiente</a:t>
            </a:r>
          </a:p>
        </p:txBody>
      </p:sp>
      <p:sp>
        <p:nvSpPr>
          <p:cNvPr id="7" name="CuadroTexto 6">
            <a:extLst>
              <a:ext uri="{FF2B5EF4-FFF2-40B4-BE49-F238E27FC236}">
                <a16:creationId xmlns:a16="http://schemas.microsoft.com/office/drawing/2014/main" id="{0B558598-6313-E35D-24F7-94752AB90AB4}"/>
              </a:ext>
            </a:extLst>
          </p:cNvPr>
          <p:cNvSpPr txBox="1"/>
          <p:nvPr/>
        </p:nvSpPr>
        <p:spPr>
          <a:xfrm>
            <a:off x="477622" y="3071595"/>
            <a:ext cx="3084844" cy="3335519"/>
          </a:xfrm>
          <a:prstGeom prst="rect">
            <a:avLst/>
          </a:prstGeom>
        </p:spPr>
        <p:txBody>
          <a:bodyPr vert="horz" lIns="0" tIns="45720" rIns="0" bIns="45720" rtlCol="0">
            <a:normAutofit/>
          </a:bodyPr>
          <a:lstStyle/>
          <a:p>
            <a:pPr defTabSz="914400">
              <a:lnSpc>
                <a:spcPct val="90000"/>
              </a:lnSpc>
              <a:spcAft>
                <a:spcPts val="600"/>
              </a:spcAft>
              <a:buClr>
                <a:schemeClr val="accent1"/>
              </a:buClr>
              <a:buFont typeface="Calibri" panose="020F0502020204030204" pitchFamily="34" charset="0"/>
            </a:pPr>
            <a:r>
              <a:rPr lang="es-US" sz="1600" b="0" i="0" dirty="0">
                <a:solidFill>
                  <a:srgbClr val="222222"/>
                </a:solidFill>
                <a:effectLst/>
                <a:latin typeface="Roboto" panose="02000000000000000000" pitchFamily="2" charset="0"/>
              </a:rPr>
              <a:t>Para comenzar, imagine rodar una pelota a lo largo del gráfico de la función de costo. </a:t>
            </a:r>
          </a:p>
          <a:p>
            <a:pPr defTabSz="914400">
              <a:lnSpc>
                <a:spcPct val="90000"/>
              </a:lnSpc>
              <a:spcAft>
                <a:spcPts val="600"/>
              </a:spcAft>
              <a:buClr>
                <a:schemeClr val="accent1"/>
              </a:buClr>
              <a:buFont typeface="Calibri" panose="020F0502020204030204" pitchFamily="34" charset="0"/>
            </a:pPr>
            <a:endParaRPr lang="es-US" sz="1600" dirty="0">
              <a:solidFill>
                <a:srgbClr val="222222"/>
              </a:solidFill>
              <a:latin typeface="Roboto" panose="02000000000000000000" pitchFamily="2" charset="0"/>
            </a:endParaRPr>
          </a:p>
          <a:p>
            <a:pPr defTabSz="914400">
              <a:lnSpc>
                <a:spcPct val="90000"/>
              </a:lnSpc>
              <a:spcAft>
                <a:spcPts val="600"/>
              </a:spcAft>
              <a:buClr>
                <a:schemeClr val="accent1"/>
              </a:buClr>
              <a:buFont typeface="Calibri" panose="020F0502020204030204" pitchFamily="34" charset="0"/>
            </a:pPr>
            <a:endParaRPr lang="es-US" sz="1600" b="0" i="0" dirty="0">
              <a:solidFill>
                <a:srgbClr val="222222"/>
              </a:solidFill>
              <a:effectLst/>
              <a:latin typeface="Roboto" panose="02000000000000000000" pitchFamily="2" charset="0"/>
            </a:endParaRPr>
          </a:p>
          <a:p>
            <a:pPr defTabSz="914400">
              <a:lnSpc>
                <a:spcPct val="90000"/>
              </a:lnSpc>
              <a:spcAft>
                <a:spcPts val="600"/>
              </a:spcAft>
              <a:buClr>
                <a:schemeClr val="accent1"/>
              </a:buClr>
              <a:buFont typeface="Calibri" panose="020F0502020204030204" pitchFamily="34" charset="0"/>
            </a:pPr>
            <a:r>
              <a:rPr lang="es-US" sz="1600" b="0" i="0" dirty="0">
                <a:solidFill>
                  <a:srgbClr val="222222"/>
                </a:solidFill>
                <a:effectLst/>
                <a:latin typeface="Roboto" panose="02000000000000000000" pitchFamily="2" charset="0"/>
              </a:rPr>
              <a:t>A medida que la pelota rueda, siempre seguirá la ruta más empinada y finalmente se detendrá en el fondo. En pocas palabras, eso es el descenso de gradiente.</a:t>
            </a:r>
            <a:r>
              <a:rPr lang="en-US" sz="1500" b="0" i="0" dirty="0">
                <a:solidFill>
                  <a:srgbClr val="FFFFFF"/>
                </a:solidFill>
                <a:effectLst/>
              </a:rPr>
              <a:t>. </a:t>
            </a:r>
          </a:p>
          <a:p>
            <a:pPr defTabSz="914400">
              <a:lnSpc>
                <a:spcPct val="90000"/>
              </a:lnSpc>
              <a:spcAft>
                <a:spcPts val="600"/>
              </a:spcAft>
              <a:buClr>
                <a:schemeClr val="accent1"/>
              </a:buClr>
              <a:buFont typeface="Calibri" panose="020F0502020204030204" pitchFamily="34" charset="0"/>
            </a:pPr>
            <a:endParaRPr lang="en-US" sz="1500" dirty="0">
              <a:solidFill>
                <a:srgbClr val="FFFFFF"/>
              </a:solidFill>
            </a:endParaRPr>
          </a:p>
          <a:p>
            <a:pPr defTabSz="914400">
              <a:lnSpc>
                <a:spcPct val="90000"/>
              </a:lnSpc>
              <a:spcAft>
                <a:spcPts val="600"/>
              </a:spcAft>
              <a:buClr>
                <a:schemeClr val="accent1"/>
              </a:buClr>
              <a:buFont typeface="Calibri" panose="020F0502020204030204" pitchFamily="34" charset="0"/>
            </a:pPr>
            <a:endParaRPr lang="en-US" sz="1500" b="0" i="0" dirty="0">
              <a:solidFill>
                <a:srgbClr val="FFFFFF"/>
              </a:solidFill>
              <a:effectLst/>
            </a:endParaRPr>
          </a:p>
          <a:p>
            <a:pPr defTabSz="914400">
              <a:lnSpc>
                <a:spcPct val="90000"/>
              </a:lnSpc>
              <a:spcAft>
                <a:spcPts val="600"/>
              </a:spcAft>
              <a:buClr>
                <a:schemeClr val="accent1"/>
              </a:buClr>
              <a:buFont typeface="Calibri" panose="020F0502020204030204" pitchFamily="34" charset="0"/>
            </a:pPr>
            <a:endParaRPr lang="en-US" sz="1500" dirty="0">
              <a:solidFill>
                <a:srgbClr val="FFFFFF"/>
              </a:solidFill>
            </a:endParaRPr>
          </a:p>
        </p:txBody>
      </p:sp>
      <p:sp>
        <p:nvSpPr>
          <p:cNvPr id="139" name="Rectangle 138">
            <a:extLst>
              <a:ext uri="{FF2B5EF4-FFF2-40B4-BE49-F238E27FC236}">
                <a16:creationId xmlns:a16="http://schemas.microsoft.com/office/drawing/2014/main" id="{53B8D6B0-55D6-48DC-86D8-FD95D5F118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0242" name="Picture 2" descr="10">
            <a:extLst>
              <a:ext uri="{FF2B5EF4-FFF2-40B4-BE49-F238E27FC236}">
                <a16:creationId xmlns:a16="http://schemas.microsoft.com/office/drawing/2014/main" id="{FA7DD36B-5D94-D6E9-06AF-8F10B537307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4742017" y="748715"/>
            <a:ext cx="6798082" cy="53605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92583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85D9DF2-2C6F-0618-A725-DC472464B42E}"/>
              </a:ext>
            </a:extLst>
          </p:cNvPr>
          <p:cNvSpPr>
            <a:spLocks noGrp="1"/>
          </p:cNvSpPr>
          <p:nvPr>
            <p:ph type="title"/>
          </p:nvPr>
        </p:nvSpPr>
        <p:spPr/>
        <p:txBody>
          <a:bodyPr/>
          <a:lstStyle/>
          <a:p>
            <a:r>
              <a:rPr lang="es-SV" dirty="0"/>
              <a:t>		Función gradiente</a:t>
            </a:r>
          </a:p>
        </p:txBody>
      </p:sp>
      <p:pic>
        <p:nvPicPr>
          <p:cNvPr id="11266" name="Picture 2" descr="1wsBakfF2Geh1zgY4HJbwFQ">
            <a:extLst>
              <a:ext uri="{FF2B5EF4-FFF2-40B4-BE49-F238E27FC236}">
                <a16:creationId xmlns:a16="http://schemas.microsoft.com/office/drawing/2014/main" id="{0829FBDA-1E57-AC43-4356-2D61F148CE31}"/>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096963" y="1887855"/>
            <a:ext cx="10058400" cy="39395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0848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10162E77-11AD-44A7-84EC-40C59EEFBD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15353A63-349E-3B1A-C95C-2BD0BD1E3EEE}"/>
              </a:ext>
            </a:extLst>
          </p:cNvPr>
          <p:cNvSpPr>
            <a:spLocks noGrp="1"/>
          </p:cNvSpPr>
          <p:nvPr>
            <p:ph type="title"/>
          </p:nvPr>
        </p:nvSpPr>
        <p:spPr>
          <a:xfrm>
            <a:off x="7859485" y="634946"/>
            <a:ext cx="3690257" cy="1450757"/>
          </a:xfrm>
        </p:spPr>
        <p:txBody>
          <a:bodyPr>
            <a:normAutofit/>
          </a:bodyPr>
          <a:lstStyle/>
          <a:p>
            <a:r>
              <a:rPr lang="es-SV" sz="2600"/>
              <a:t>Gradiente descendiente idea general</a:t>
            </a:r>
            <a:br>
              <a:rPr lang="es-SV" sz="2600"/>
            </a:br>
            <a:endParaRPr lang="es-SV" sz="2600"/>
          </a:p>
        </p:txBody>
      </p:sp>
      <p:pic>
        <p:nvPicPr>
          <p:cNvPr id="12290" name="Picture 2" descr="1fByskqwqf8UQaU 1sHE4jg">
            <a:extLst>
              <a:ext uri="{FF2B5EF4-FFF2-40B4-BE49-F238E27FC236}">
                <a16:creationId xmlns:a16="http://schemas.microsoft.com/office/drawing/2014/main" id="{30C0A731-FFB7-EA02-5FA9-1DDD127CAFD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3462" b="2"/>
          <a:stretch/>
        </p:blipFill>
        <p:spPr bwMode="auto">
          <a:xfrm>
            <a:off x="633999" y="640081"/>
            <a:ext cx="6909801" cy="5314406"/>
          </a:xfrm>
          <a:prstGeom prst="rect">
            <a:avLst/>
          </a:prstGeom>
          <a:noFill/>
          <a:extLst>
            <a:ext uri="{909E8E84-426E-40DD-AFC4-6F175D3DCCD1}">
              <a14:hiddenFill xmlns:a14="http://schemas.microsoft.com/office/drawing/2010/main">
                <a:solidFill>
                  <a:srgbClr val="FFFFFF"/>
                </a:solidFill>
              </a14:hiddenFill>
            </a:ext>
          </a:extLst>
        </p:spPr>
      </p:pic>
      <p:cxnSp>
        <p:nvCxnSpPr>
          <p:cNvPr id="73" name="Straight Connector 72">
            <a:extLst>
              <a:ext uri="{FF2B5EF4-FFF2-40B4-BE49-F238E27FC236}">
                <a16:creationId xmlns:a16="http://schemas.microsoft.com/office/drawing/2014/main" id="{5AB158E9-1B40-4CD6-95F0-95CA11DF7B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92143" y="2085703"/>
            <a:ext cx="356616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3" name="Marcador de contenido 2">
            <a:extLst>
              <a:ext uri="{FF2B5EF4-FFF2-40B4-BE49-F238E27FC236}">
                <a16:creationId xmlns:a16="http://schemas.microsoft.com/office/drawing/2014/main" id="{F883E683-194B-B8C1-942C-152A6565AC65}"/>
              </a:ext>
            </a:extLst>
          </p:cNvPr>
          <p:cNvSpPr>
            <a:spLocks noGrp="1"/>
          </p:cNvSpPr>
          <p:nvPr>
            <p:ph idx="1"/>
          </p:nvPr>
        </p:nvSpPr>
        <p:spPr>
          <a:xfrm>
            <a:off x="7859485" y="2198913"/>
            <a:ext cx="3690257" cy="3755565"/>
          </a:xfrm>
        </p:spPr>
        <p:txBody>
          <a:bodyPr>
            <a:normAutofit/>
          </a:bodyPr>
          <a:lstStyle/>
          <a:p>
            <a:r>
              <a:rPr lang="es-US" b="0" i="0" dirty="0">
                <a:effectLst/>
                <a:latin typeface="Lato" panose="020F0502020204030203" pitchFamily="34" charset="0"/>
              </a:rPr>
              <a:t>El gradiente descendiente tiene un costo computacional que depende los datos con los que se entrena el modelo. </a:t>
            </a:r>
          </a:p>
          <a:p>
            <a:endParaRPr lang="es-US" dirty="0">
              <a:latin typeface="Lato" panose="020F0502020204030203" pitchFamily="34" charset="0"/>
            </a:endParaRPr>
          </a:p>
          <a:p>
            <a:r>
              <a:rPr lang="es-US" b="0" i="0" dirty="0">
                <a:effectLst/>
                <a:latin typeface="Lato" panose="020F0502020204030203" pitchFamily="34" charset="0"/>
              </a:rPr>
              <a:t>Al incrementar la cantidad de ejemplos y de características, se vuelve más costoso ya que se debe calcular el error de cada ejemplo cada vez que se ajustan los parámetros.</a:t>
            </a:r>
            <a:endParaRPr lang="es-SV" dirty="0"/>
          </a:p>
        </p:txBody>
      </p:sp>
      <p:sp>
        <p:nvSpPr>
          <p:cNvPr id="75" name="Rectangle 74">
            <a:extLst>
              <a:ext uri="{FF2B5EF4-FFF2-40B4-BE49-F238E27FC236}">
                <a16:creationId xmlns:a16="http://schemas.microsoft.com/office/drawing/2014/main" id="{6329CBCE-21AE-419D-AC1F-8ACF510A66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7" name="Rectangle 76">
            <a:extLst>
              <a:ext uri="{FF2B5EF4-FFF2-40B4-BE49-F238E27FC236}">
                <a16:creationId xmlns:a16="http://schemas.microsoft.com/office/drawing/2014/main" id="{FF2DA012-1414-493D-888F-5D99D0BDA3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459808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77F77BE-212B-1573-6F1E-7D4BE215420B}"/>
              </a:ext>
            </a:extLst>
          </p:cNvPr>
          <p:cNvSpPr>
            <a:spLocks noGrp="1"/>
          </p:cNvSpPr>
          <p:nvPr>
            <p:ph type="title"/>
          </p:nvPr>
        </p:nvSpPr>
        <p:spPr/>
        <p:txBody>
          <a:bodyPr/>
          <a:lstStyle/>
          <a:p>
            <a:r>
              <a:rPr lang="es-ES" dirty="0"/>
              <a:t>La vida es blanca o negra</a:t>
            </a:r>
            <a:br>
              <a:rPr lang="es-ES" dirty="0"/>
            </a:br>
            <a:endParaRPr lang="es-SV" dirty="0"/>
          </a:p>
        </p:txBody>
      </p:sp>
      <p:sp>
        <p:nvSpPr>
          <p:cNvPr id="5" name="Marcador de contenido 4">
            <a:extLst>
              <a:ext uri="{FF2B5EF4-FFF2-40B4-BE49-F238E27FC236}">
                <a16:creationId xmlns:a16="http://schemas.microsoft.com/office/drawing/2014/main" id="{15BEFD7E-6297-DD7C-393D-DCC245E9D682}"/>
              </a:ext>
            </a:extLst>
          </p:cNvPr>
          <p:cNvSpPr>
            <a:spLocks noGrp="1"/>
          </p:cNvSpPr>
          <p:nvPr>
            <p:ph idx="1"/>
          </p:nvPr>
        </p:nvSpPr>
        <p:spPr>
          <a:xfrm>
            <a:off x="776490" y="1814381"/>
            <a:ext cx="6072669" cy="3232505"/>
          </a:xfrm>
        </p:spPr>
        <p:txBody>
          <a:bodyPr/>
          <a:lstStyle/>
          <a:p>
            <a:r>
              <a:rPr lang="es-US" b="0" i="0" dirty="0">
                <a:solidFill>
                  <a:srgbClr val="222222"/>
                </a:solidFill>
                <a:effectLst/>
                <a:latin typeface="Roboto" panose="02000000000000000000" pitchFamily="2" charset="0"/>
              </a:rPr>
              <a:t>Sin embargo, la vida no es tan blanca o negra como indican los perceptrones. Hay incertidumbre en casi cualquier cosa, incluso en elegir si ponerse o no un suéter</a:t>
            </a:r>
          </a:p>
          <a:p>
            <a:endParaRPr lang="es-US" dirty="0">
              <a:solidFill>
                <a:srgbClr val="222222"/>
              </a:solidFill>
              <a:latin typeface="Roboto" panose="02000000000000000000" pitchFamily="2" charset="0"/>
            </a:endParaRPr>
          </a:p>
          <a:p>
            <a:r>
              <a:rPr lang="es-US" b="0" i="0" dirty="0">
                <a:solidFill>
                  <a:srgbClr val="222222"/>
                </a:solidFill>
                <a:effectLst/>
                <a:latin typeface="Roboto" panose="02000000000000000000" pitchFamily="2" charset="0"/>
              </a:rPr>
              <a:t>. En realidad, no nos ponemos inmediatamente un suéter en el momento en que cae por debajo de una temperatura predefinida. </a:t>
            </a:r>
            <a:endParaRPr lang="es-SV" dirty="0"/>
          </a:p>
        </p:txBody>
      </p:sp>
      <p:pic>
        <p:nvPicPr>
          <p:cNvPr id="1028" name="Picture 4" descr="Pensar en blanco y negro. | La guía de Psicología">
            <a:extLst>
              <a:ext uri="{FF2B5EF4-FFF2-40B4-BE49-F238E27FC236}">
                <a16:creationId xmlns:a16="http://schemas.microsoft.com/office/drawing/2014/main" id="{F9E571BC-3E48-5B4C-84D8-51D78F89A7C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61274" y="1556717"/>
            <a:ext cx="2999355" cy="45072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57427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contenido 4">
            <a:extLst>
              <a:ext uri="{FF2B5EF4-FFF2-40B4-BE49-F238E27FC236}">
                <a16:creationId xmlns:a16="http://schemas.microsoft.com/office/drawing/2014/main" id="{DA3350AC-1EED-A5D1-313D-54E735AE62B8}"/>
              </a:ext>
            </a:extLst>
          </p:cNvPr>
          <p:cNvPicPr>
            <a:picLocks noGrp="1" noChangeAspect="1"/>
          </p:cNvPicPr>
          <p:nvPr>
            <p:ph idx="1"/>
          </p:nvPr>
        </p:nvPicPr>
        <p:blipFill>
          <a:blip r:embed="rId2"/>
          <a:stretch>
            <a:fillRect/>
          </a:stretch>
        </p:blipFill>
        <p:spPr>
          <a:xfrm>
            <a:off x="2604461" y="295519"/>
            <a:ext cx="6983077" cy="5811674"/>
          </a:xfrm>
        </p:spPr>
      </p:pic>
    </p:spTree>
    <p:extLst>
      <p:ext uri="{BB962C8B-B14F-4D97-AF65-F5344CB8AC3E}">
        <p14:creationId xmlns:p14="http://schemas.microsoft.com/office/powerpoint/2010/main" val="23289141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087C15E-9619-B166-F1B4-62190DF71BE6}"/>
              </a:ext>
            </a:extLst>
          </p:cNvPr>
          <p:cNvSpPr>
            <a:spLocks noGrp="1"/>
          </p:cNvSpPr>
          <p:nvPr>
            <p:ph type="title"/>
          </p:nvPr>
        </p:nvSpPr>
        <p:spPr/>
        <p:txBody>
          <a:bodyPr/>
          <a:lstStyle/>
          <a:p>
            <a:r>
              <a:rPr lang="es-ES" dirty="0"/>
              <a:t>Regresión </a:t>
            </a:r>
            <a:r>
              <a:rPr lang="es-ES" dirty="0" err="1"/>
              <a:t>logistica</a:t>
            </a:r>
            <a:endParaRPr lang="es-SV" dirty="0"/>
          </a:p>
        </p:txBody>
      </p:sp>
      <p:sp>
        <p:nvSpPr>
          <p:cNvPr id="3" name="Marcador de contenido 2">
            <a:extLst>
              <a:ext uri="{FF2B5EF4-FFF2-40B4-BE49-F238E27FC236}">
                <a16:creationId xmlns:a16="http://schemas.microsoft.com/office/drawing/2014/main" id="{D49E5816-632A-1620-8A3E-7FDF180B3EBF}"/>
              </a:ext>
            </a:extLst>
          </p:cNvPr>
          <p:cNvSpPr>
            <a:spLocks noGrp="1"/>
          </p:cNvSpPr>
          <p:nvPr>
            <p:ph idx="1"/>
          </p:nvPr>
        </p:nvSpPr>
        <p:spPr>
          <a:xfrm>
            <a:off x="943600" y="2695721"/>
            <a:ext cx="3397880" cy="3032531"/>
          </a:xfrm>
        </p:spPr>
        <p:txBody>
          <a:bodyPr>
            <a:normAutofit fontScale="70000" lnSpcReduction="20000"/>
          </a:bodyPr>
          <a:lstStyle/>
          <a:p>
            <a:pPr algn="l"/>
            <a:r>
              <a:rPr lang="es-US" b="0" i="0" dirty="0">
                <a:solidFill>
                  <a:srgbClr val="222222"/>
                </a:solidFill>
                <a:effectLst/>
                <a:latin typeface="Roboto" panose="02000000000000000000" pitchFamily="2" charset="0"/>
              </a:rPr>
              <a:t>Para modelar mejor las complejidades de la vida, usamos la regresión logística para encontrar estas probabilidades. Esto implica ajustar una curva logística (como la que se muestra a continuación) a nuestros datos.</a:t>
            </a:r>
          </a:p>
          <a:p>
            <a:pPr marL="0" indent="0" algn="l">
              <a:buNone/>
            </a:pPr>
            <a:endParaRPr lang="es-US" b="0" i="0" dirty="0">
              <a:solidFill>
                <a:srgbClr val="222222"/>
              </a:solidFill>
              <a:effectLst/>
              <a:latin typeface="Roboto" panose="02000000000000000000" pitchFamily="2" charset="0"/>
            </a:endParaRPr>
          </a:p>
          <a:p>
            <a:pPr algn="l"/>
            <a:r>
              <a:rPr lang="es-US" b="0" i="0" dirty="0">
                <a:solidFill>
                  <a:srgbClr val="222222"/>
                </a:solidFill>
                <a:effectLst/>
                <a:latin typeface="Roboto" panose="02000000000000000000" pitchFamily="2" charset="0"/>
              </a:rPr>
              <a:t> Para hacer esto, nuevamente usamos gradiente descendente para elegir los mejores parámetros para el modelo. Es decir, encontramos parámetros que minimizan alguna función de costo.</a:t>
            </a:r>
          </a:p>
          <a:p>
            <a:br>
              <a:rPr lang="es-US" b="0" i="0" dirty="0">
                <a:solidFill>
                  <a:srgbClr val="222222"/>
                </a:solidFill>
                <a:effectLst/>
                <a:latin typeface="Roboto" panose="02000000000000000000" pitchFamily="2" charset="0"/>
              </a:rPr>
            </a:br>
            <a:endParaRPr lang="es-SV" dirty="0"/>
          </a:p>
        </p:txBody>
      </p:sp>
      <p:pic>
        <p:nvPicPr>
          <p:cNvPr id="2050" name="Picture 2" descr="5">
            <a:extLst>
              <a:ext uri="{FF2B5EF4-FFF2-40B4-BE49-F238E27FC236}">
                <a16:creationId xmlns:a16="http://schemas.microsoft.com/office/drawing/2014/main" id="{5D064EE0-533F-84D4-2195-C11B0C1C6B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54775" y="2223348"/>
            <a:ext cx="6615353" cy="37004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834301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BF4CEAD-0879-B13D-F2AE-718EE5CB99EA}"/>
              </a:ext>
            </a:extLst>
          </p:cNvPr>
          <p:cNvSpPr>
            <a:spLocks noGrp="1"/>
          </p:cNvSpPr>
          <p:nvPr>
            <p:ph type="title"/>
          </p:nvPr>
        </p:nvSpPr>
        <p:spPr/>
        <p:txBody>
          <a:bodyPr/>
          <a:lstStyle/>
          <a:p>
            <a:r>
              <a:rPr lang="es-ES" dirty="0"/>
              <a:t>Ecuación general </a:t>
            </a:r>
            <a:endParaRPr lang="es-SV" dirty="0"/>
          </a:p>
        </p:txBody>
      </p:sp>
      <p:pic>
        <p:nvPicPr>
          <p:cNvPr id="1032" name="Picture 8" descr="Regresión Logística | Sutori">
            <a:extLst>
              <a:ext uri="{FF2B5EF4-FFF2-40B4-BE49-F238E27FC236}">
                <a16:creationId xmlns:a16="http://schemas.microsoft.com/office/drawing/2014/main" id="{57C511EA-6DB9-F2A5-FE77-AEE1ADA161C4}"/>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141471" y="1844936"/>
            <a:ext cx="6665070" cy="44406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79822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11973C2-EB8B-452A-A698-4A252FD3AE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10162E77-11AD-44A7-84EC-40C59EEFBD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1A7B71E8-7F6D-E954-49E2-8DB9D5C40576}"/>
              </a:ext>
            </a:extLst>
          </p:cNvPr>
          <p:cNvSpPr>
            <a:spLocks noGrp="1"/>
          </p:cNvSpPr>
          <p:nvPr>
            <p:ph type="title"/>
          </p:nvPr>
        </p:nvSpPr>
        <p:spPr>
          <a:xfrm>
            <a:off x="5181601" y="634946"/>
            <a:ext cx="6368142" cy="1450757"/>
          </a:xfrm>
        </p:spPr>
        <p:txBody>
          <a:bodyPr>
            <a:normAutofit/>
          </a:bodyPr>
          <a:lstStyle/>
          <a:p>
            <a:r>
              <a:rPr lang="es-ES" dirty="0"/>
              <a:t>SVP (</a:t>
            </a:r>
            <a:r>
              <a:rPr lang="es-ES" dirty="0" err="1"/>
              <a:t>Support</a:t>
            </a:r>
            <a:r>
              <a:rPr lang="es-ES" dirty="0"/>
              <a:t> Vector Machine)</a:t>
            </a:r>
            <a:endParaRPr lang="es-SV" dirty="0"/>
          </a:p>
        </p:txBody>
      </p:sp>
      <p:pic>
        <p:nvPicPr>
          <p:cNvPr id="5" name="Picture 4">
            <a:extLst>
              <a:ext uri="{FF2B5EF4-FFF2-40B4-BE49-F238E27FC236}">
                <a16:creationId xmlns:a16="http://schemas.microsoft.com/office/drawing/2014/main" id="{288B3EA0-772E-E038-B5F2-127BF5FAF48F}"/>
              </a:ext>
            </a:extLst>
          </p:cNvPr>
          <p:cNvPicPr>
            <a:picLocks noChangeAspect="1"/>
          </p:cNvPicPr>
          <p:nvPr/>
        </p:nvPicPr>
        <p:blipFill rotWithShape="1">
          <a:blip r:embed="rId2"/>
          <a:srcRect l="24625" r="30154" b="1"/>
          <a:stretch/>
        </p:blipFill>
        <p:spPr>
          <a:xfrm>
            <a:off x="20" y="-12128"/>
            <a:ext cx="4654276" cy="6870127"/>
          </a:xfrm>
          <a:prstGeom prst="rect">
            <a:avLst/>
          </a:prstGeom>
        </p:spPr>
      </p:pic>
      <p:cxnSp>
        <p:nvCxnSpPr>
          <p:cNvPr id="13" name="Straight Connector 12">
            <a:extLst>
              <a:ext uri="{FF2B5EF4-FFF2-40B4-BE49-F238E27FC236}">
                <a16:creationId xmlns:a16="http://schemas.microsoft.com/office/drawing/2014/main" id="{5AB158E9-1B40-4CD6-95F0-95CA11DF7B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87617" y="2085703"/>
            <a:ext cx="6170686"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3" name="Marcador de contenido 2">
            <a:extLst>
              <a:ext uri="{FF2B5EF4-FFF2-40B4-BE49-F238E27FC236}">
                <a16:creationId xmlns:a16="http://schemas.microsoft.com/office/drawing/2014/main" id="{00360863-EB35-D6CB-7EA6-3588B128E14A}"/>
              </a:ext>
            </a:extLst>
          </p:cNvPr>
          <p:cNvSpPr>
            <a:spLocks noGrp="1"/>
          </p:cNvSpPr>
          <p:nvPr>
            <p:ph idx="1"/>
          </p:nvPr>
        </p:nvSpPr>
        <p:spPr>
          <a:xfrm>
            <a:off x="5181601" y="2198914"/>
            <a:ext cx="6368142" cy="3670180"/>
          </a:xfrm>
        </p:spPr>
        <p:txBody>
          <a:bodyPr>
            <a:normAutofit/>
          </a:bodyPr>
          <a:lstStyle/>
          <a:p>
            <a:r>
              <a:rPr lang="es-US" b="1" i="0">
                <a:effectLst/>
                <a:latin typeface="Roboto" panose="02000000000000000000" pitchFamily="2" charset="0"/>
              </a:rPr>
              <a:t>Máquinas de vectores de soporte</a:t>
            </a:r>
          </a:p>
          <a:p>
            <a:r>
              <a:rPr lang="es-US" b="0" i="0">
                <a:effectLst/>
                <a:latin typeface="Roboto" panose="02000000000000000000" pitchFamily="2" charset="0"/>
              </a:rPr>
              <a:t>Las máquinas de vectores de soporte, o SVM para abreviar, son una clase de algoritmos de aprendizaje automático que se han vuelto increíblemente populares en los últimos años. Se basan en una idea muy intuitiva. </a:t>
            </a:r>
            <a:endParaRPr lang="es-SV"/>
          </a:p>
        </p:txBody>
      </p:sp>
    </p:spTree>
    <p:extLst>
      <p:ext uri="{BB962C8B-B14F-4D97-AF65-F5344CB8AC3E}">
        <p14:creationId xmlns:p14="http://schemas.microsoft.com/office/powerpoint/2010/main" val="240521706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01" name="Rectangle 134">
            <a:extLst>
              <a:ext uri="{FF2B5EF4-FFF2-40B4-BE49-F238E27FC236}">
                <a16:creationId xmlns:a16="http://schemas.microsoft.com/office/drawing/2014/main" id="{284B70D5-875B-433D-BDBD-1522A85D6C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32139344-E2CE-F5F8-6A76-CCEB7D84139F}"/>
              </a:ext>
            </a:extLst>
          </p:cNvPr>
          <p:cNvSpPr>
            <a:spLocks noGrp="1"/>
          </p:cNvSpPr>
          <p:nvPr>
            <p:ph type="title"/>
          </p:nvPr>
        </p:nvSpPr>
        <p:spPr>
          <a:xfrm>
            <a:off x="7859485" y="634946"/>
            <a:ext cx="3690257" cy="1450757"/>
          </a:xfrm>
        </p:spPr>
        <p:txBody>
          <a:bodyPr vert="horz" lIns="91440" tIns="45720" rIns="91440" bIns="45720" rtlCol="0" anchor="b">
            <a:normAutofit/>
          </a:bodyPr>
          <a:lstStyle/>
          <a:p>
            <a:r>
              <a:rPr lang="en-US"/>
              <a:t>INTUICION</a:t>
            </a:r>
            <a:br>
              <a:rPr lang="en-US"/>
            </a:br>
            <a:endParaRPr lang="en-US"/>
          </a:p>
        </p:txBody>
      </p:sp>
      <p:pic>
        <p:nvPicPr>
          <p:cNvPr id="4098" name="Picture 2" descr="6">
            <a:extLst>
              <a:ext uri="{FF2B5EF4-FFF2-40B4-BE49-F238E27FC236}">
                <a16:creationId xmlns:a16="http://schemas.microsoft.com/office/drawing/2014/main" id="{1C69DB8B-EE63-98B4-D227-E4DA9BDE20F2}"/>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8602" r="-2" b="622"/>
          <a:stretch/>
        </p:blipFill>
        <p:spPr bwMode="auto">
          <a:xfrm>
            <a:off x="850379" y="640081"/>
            <a:ext cx="6477040" cy="5314406"/>
          </a:xfrm>
          <a:prstGeom prst="rect">
            <a:avLst/>
          </a:prstGeom>
          <a:noFill/>
          <a:extLst>
            <a:ext uri="{909E8E84-426E-40DD-AFC4-6F175D3DCCD1}">
              <a14:hiddenFill xmlns:a14="http://schemas.microsoft.com/office/drawing/2010/main">
                <a:solidFill>
                  <a:srgbClr val="FFFFFF"/>
                </a:solidFill>
              </a14:hiddenFill>
            </a:ext>
          </a:extLst>
        </p:spPr>
      </p:pic>
      <p:cxnSp>
        <p:nvCxnSpPr>
          <p:cNvPr id="4102" name="Straight Connector 136">
            <a:extLst>
              <a:ext uri="{FF2B5EF4-FFF2-40B4-BE49-F238E27FC236}">
                <a16:creationId xmlns:a16="http://schemas.microsoft.com/office/drawing/2014/main" id="{C947DF4A-614C-4B4C-8B80-E5B9D8E8CFE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92143" y="2085703"/>
            <a:ext cx="356616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7" name="CuadroTexto 6">
            <a:extLst>
              <a:ext uri="{FF2B5EF4-FFF2-40B4-BE49-F238E27FC236}">
                <a16:creationId xmlns:a16="http://schemas.microsoft.com/office/drawing/2014/main" id="{C679FA8D-4175-3360-474F-44D2498902E4}"/>
              </a:ext>
            </a:extLst>
          </p:cNvPr>
          <p:cNvSpPr txBox="1"/>
          <p:nvPr/>
        </p:nvSpPr>
        <p:spPr>
          <a:xfrm>
            <a:off x="7859485" y="2198914"/>
            <a:ext cx="3690257" cy="3670180"/>
          </a:xfrm>
          <a:prstGeom prst="rect">
            <a:avLst/>
          </a:prstGeom>
        </p:spPr>
        <p:txBody>
          <a:bodyPr vert="horz" lIns="0" tIns="45720" rIns="0" bIns="45720" rtlCol="0">
            <a:normAutofit/>
          </a:bodyPr>
          <a:lstStyle/>
          <a:p>
            <a:pPr defTabSz="914400">
              <a:lnSpc>
                <a:spcPct val="90000"/>
              </a:lnSpc>
              <a:spcAft>
                <a:spcPts val="600"/>
              </a:spcAft>
              <a:buClr>
                <a:schemeClr val="accent1"/>
              </a:buClr>
              <a:buFont typeface="Calibri" panose="020F0502020204030204" pitchFamily="34" charset="0"/>
            </a:pPr>
            <a:r>
              <a:rPr lang="en-US" b="0" i="0">
                <a:solidFill>
                  <a:schemeClr val="tx1">
                    <a:lumMod val="75000"/>
                    <a:lumOff val="25000"/>
                  </a:schemeClr>
                </a:solidFill>
                <a:effectLst/>
              </a:rPr>
              <a:t>Una vez que hemos dibujado un límite de decisión, podemos encontrar el </a:t>
            </a:r>
            <a:r>
              <a:rPr lang="en-US" b="1" i="0">
                <a:solidFill>
                  <a:schemeClr val="tx1">
                    <a:lumMod val="75000"/>
                    <a:lumOff val="25000"/>
                  </a:schemeClr>
                </a:solidFill>
                <a:effectLst/>
              </a:rPr>
              <a:t>margen</a:t>
            </a:r>
            <a:r>
              <a:rPr lang="en-US" b="0" i="0">
                <a:solidFill>
                  <a:schemeClr val="tx1">
                    <a:lumMod val="75000"/>
                    <a:lumOff val="25000"/>
                  </a:schemeClr>
                </a:solidFill>
                <a:effectLst/>
              </a:rPr>
              <a:t> para cada punto de datos. El margen para un solo punto de datos es la distancia desde ese punto de datos hasta el límite de decisión.</a:t>
            </a:r>
            <a:endParaRPr lang="en-US">
              <a:solidFill>
                <a:schemeClr val="tx1">
                  <a:lumMod val="75000"/>
                  <a:lumOff val="25000"/>
                </a:schemeClr>
              </a:solidFill>
            </a:endParaRPr>
          </a:p>
        </p:txBody>
      </p:sp>
      <p:sp>
        <p:nvSpPr>
          <p:cNvPr id="4103" name="Rectangle 138">
            <a:extLst>
              <a:ext uri="{FF2B5EF4-FFF2-40B4-BE49-F238E27FC236}">
                <a16:creationId xmlns:a16="http://schemas.microsoft.com/office/drawing/2014/main" id="{1E299956-A9E7-4FC1-A0B1-D590CA9730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104" name="Rectangle 140">
            <a:extLst>
              <a:ext uri="{FF2B5EF4-FFF2-40B4-BE49-F238E27FC236}">
                <a16:creationId xmlns:a16="http://schemas.microsoft.com/office/drawing/2014/main" id="{17FC539C-B783-4B03-9F9E-D13430F3F6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35083997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F7F9B55-5D3C-1AD2-B57A-DDB8B27EE185}"/>
              </a:ext>
            </a:extLst>
          </p:cNvPr>
          <p:cNvSpPr>
            <a:spLocks noGrp="1"/>
          </p:cNvSpPr>
          <p:nvPr>
            <p:ph type="title"/>
          </p:nvPr>
        </p:nvSpPr>
        <p:spPr/>
        <p:txBody>
          <a:bodyPr/>
          <a:lstStyle/>
          <a:p>
            <a:endParaRPr lang="es-SV"/>
          </a:p>
        </p:txBody>
      </p:sp>
      <p:pic>
        <p:nvPicPr>
          <p:cNvPr id="5122" name="Picture 2" descr="7">
            <a:extLst>
              <a:ext uri="{FF2B5EF4-FFF2-40B4-BE49-F238E27FC236}">
                <a16:creationId xmlns:a16="http://schemas.microsoft.com/office/drawing/2014/main" id="{1B725C86-DA0C-D3F9-14DD-74C77725ACC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097280" y="1737360"/>
            <a:ext cx="3880327" cy="4022725"/>
          </a:xfrm>
          <a:prstGeom prst="rect">
            <a:avLst/>
          </a:prstGeom>
          <a:noFill/>
          <a:extLst>
            <a:ext uri="{909E8E84-426E-40DD-AFC4-6F175D3DCCD1}">
              <a14:hiddenFill xmlns:a14="http://schemas.microsoft.com/office/drawing/2010/main">
                <a:solidFill>
                  <a:srgbClr val="FFFFFF"/>
                </a:solidFill>
              </a14:hiddenFill>
            </a:ext>
          </a:extLst>
        </p:spPr>
      </p:pic>
      <p:sp>
        <p:nvSpPr>
          <p:cNvPr id="6" name="CuadroTexto 5">
            <a:extLst>
              <a:ext uri="{FF2B5EF4-FFF2-40B4-BE49-F238E27FC236}">
                <a16:creationId xmlns:a16="http://schemas.microsoft.com/office/drawing/2014/main" id="{EFF5CA20-F8B3-5A8A-FE7F-9684F173EDB5}"/>
              </a:ext>
            </a:extLst>
          </p:cNvPr>
          <p:cNvSpPr txBox="1"/>
          <p:nvPr/>
        </p:nvSpPr>
        <p:spPr>
          <a:xfrm>
            <a:off x="5648826" y="2690336"/>
            <a:ext cx="6100010" cy="1477328"/>
          </a:xfrm>
          <a:prstGeom prst="rect">
            <a:avLst/>
          </a:prstGeom>
          <a:noFill/>
        </p:spPr>
        <p:txBody>
          <a:bodyPr wrap="square">
            <a:spAutoFit/>
          </a:bodyPr>
          <a:lstStyle/>
          <a:p>
            <a:r>
              <a:rPr lang="es-US" b="0" i="0" dirty="0">
                <a:solidFill>
                  <a:srgbClr val="222222"/>
                </a:solidFill>
                <a:effectLst/>
                <a:latin typeface="Roboto" panose="02000000000000000000" pitchFamily="2" charset="0"/>
              </a:rPr>
              <a:t>n cierto modo, un margen es una forma de determinar la confianza que tenemos en nuestra clasificación. Si un punto de datos tiene un margen grande y, por lo tanto, está muy lejos del límite de decisión, podemos estar bastante seguros de nuestra predicción</a:t>
            </a:r>
            <a:endParaRPr lang="es-SV" dirty="0"/>
          </a:p>
        </p:txBody>
      </p:sp>
    </p:spTree>
    <p:extLst>
      <p:ext uri="{BB962C8B-B14F-4D97-AF65-F5344CB8AC3E}">
        <p14:creationId xmlns:p14="http://schemas.microsoft.com/office/powerpoint/2010/main" val="17484695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134A14D-C2C3-3756-D0F8-8C693CEE535E}"/>
              </a:ext>
            </a:extLst>
          </p:cNvPr>
          <p:cNvSpPr>
            <a:spLocks noGrp="1"/>
          </p:cNvSpPr>
          <p:nvPr>
            <p:ph type="title"/>
          </p:nvPr>
        </p:nvSpPr>
        <p:spPr/>
        <p:txBody>
          <a:bodyPr/>
          <a:lstStyle/>
          <a:p>
            <a:r>
              <a:rPr lang="es-ES" dirty="0"/>
              <a:t>MAQUINAS DE VECTOR SOPORTE</a:t>
            </a:r>
            <a:endParaRPr lang="es-SV" dirty="0"/>
          </a:p>
        </p:txBody>
      </p:sp>
      <p:sp>
        <p:nvSpPr>
          <p:cNvPr id="5" name="Marcador de contenido 4">
            <a:extLst>
              <a:ext uri="{FF2B5EF4-FFF2-40B4-BE49-F238E27FC236}">
                <a16:creationId xmlns:a16="http://schemas.microsoft.com/office/drawing/2014/main" id="{7F4318F8-8C27-314C-E5A9-5FF9309F843E}"/>
              </a:ext>
            </a:extLst>
          </p:cNvPr>
          <p:cNvSpPr>
            <a:spLocks noGrp="1"/>
          </p:cNvSpPr>
          <p:nvPr>
            <p:ph idx="1"/>
          </p:nvPr>
        </p:nvSpPr>
        <p:spPr>
          <a:xfrm>
            <a:off x="1289785" y="2712008"/>
            <a:ext cx="3619099" cy="2605950"/>
          </a:xfrm>
        </p:spPr>
        <p:txBody>
          <a:bodyPr/>
          <a:lstStyle/>
          <a:p>
            <a:r>
              <a:rPr lang="es-US" b="0" i="0" dirty="0">
                <a:solidFill>
                  <a:srgbClr val="222222"/>
                </a:solidFill>
                <a:effectLst/>
                <a:latin typeface="Roboto" panose="02000000000000000000" pitchFamily="2" charset="0"/>
              </a:rPr>
              <a:t>La idea detrás de una máquina de vectores de soporte es clasificar los datos dibujando un límite de decisión de modo que </a:t>
            </a:r>
            <a:r>
              <a:rPr lang="es-US" b="0" i="1" dirty="0">
                <a:solidFill>
                  <a:srgbClr val="222222"/>
                </a:solidFill>
                <a:effectLst/>
                <a:latin typeface="Roboto" panose="02000000000000000000" pitchFamily="2" charset="0"/>
              </a:rPr>
              <a:t>maximice</a:t>
            </a:r>
            <a:r>
              <a:rPr lang="es-US" b="0" i="0" dirty="0">
                <a:solidFill>
                  <a:srgbClr val="222222"/>
                </a:solidFill>
                <a:effectLst/>
                <a:latin typeface="Roboto" panose="02000000000000000000" pitchFamily="2" charset="0"/>
              </a:rPr>
              <a:t> los vectores de soporte.</a:t>
            </a:r>
            <a:endParaRPr lang="es-SV" dirty="0"/>
          </a:p>
        </p:txBody>
      </p:sp>
      <p:pic>
        <p:nvPicPr>
          <p:cNvPr id="6152" name="Picture 8" descr="9">
            <a:extLst>
              <a:ext uri="{FF2B5EF4-FFF2-40B4-BE49-F238E27FC236}">
                <a16:creationId xmlns:a16="http://schemas.microsoft.com/office/drawing/2014/main" id="{9D3477FC-766D-F647-2EDF-E8A92C2639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26480" y="1845734"/>
            <a:ext cx="5353050" cy="4133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841379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DFEC415-1137-FCDC-4E0D-8A6084E9EC3D}"/>
              </a:ext>
            </a:extLst>
          </p:cNvPr>
          <p:cNvSpPr>
            <a:spLocks noGrp="1"/>
          </p:cNvSpPr>
          <p:nvPr>
            <p:ph type="title"/>
          </p:nvPr>
        </p:nvSpPr>
        <p:spPr/>
        <p:txBody>
          <a:bodyPr/>
          <a:lstStyle/>
          <a:p>
            <a:r>
              <a:rPr lang="es-ES" dirty="0"/>
              <a:t>Definición matemática del SVM(Maquina de vector soporte)</a:t>
            </a:r>
            <a:endParaRPr lang="es-SV" dirty="0"/>
          </a:p>
        </p:txBody>
      </p:sp>
      <p:pic>
        <p:nvPicPr>
          <p:cNvPr id="5" name="Marcador de contenido 4">
            <a:extLst>
              <a:ext uri="{FF2B5EF4-FFF2-40B4-BE49-F238E27FC236}">
                <a16:creationId xmlns:a16="http://schemas.microsoft.com/office/drawing/2014/main" id="{DCC5699F-912F-1036-0F73-D1AE28C77EED}"/>
              </a:ext>
            </a:extLst>
          </p:cNvPr>
          <p:cNvPicPr>
            <a:picLocks noGrp="1" noChangeAspect="1"/>
          </p:cNvPicPr>
          <p:nvPr>
            <p:ph idx="1"/>
          </p:nvPr>
        </p:nvPicPr>
        <p:blipFill rotWithShape="1">
          <a:blip r:embed="rId2"/>
          <a:srcRect t="10886" r="2713"/>
          <a:stretch/>
        </p:blipFill>
        <p:spPr>
          <a:xfrm>
            <a:off x="1296556" y="1863558"/>
            <a:ext cx="6265074" cy="3506049"/>
          </a:xfrm>
        </p:spPr>
      </p:pic>
      <p:pic>
        <p:nvPicPr>
          <p:cNvPr id="7" name="Imagen 6">
            <a:extLst>
              <a:ext uri="{FF2B5EF4-FFF2-40B4-BE49-F238E27FC236}">
                <a16:creationId xmlns:a16="http://schemas.microsoft.com/office/drawing/2014/main" id="{96B184C0-060F-B21E-2AEB-7E14022EB5E3}"/>
              </a:ext>
            </a:extLst>
          </p:cNvPr>
          <p:cNvPicPr>
            <a:picLocks noChangeAspect="1"/>
          </p:cNvPicPr>
          <p:nvPr/>
        </p:nvPicPr>
        <p:blipFill>
          <a:blip r:embed="rId3"/>
          <a:stretch>
            <a:fillRect/>
          </a:stretch>
        </p:blipFill>
        <p:spPr>
          <a:xfrm>
            <a:off x="7762908" y="3284829"/>
            <a:ext cx="3115110" cy="828791"/>
          </a:xfrm>
          <a:prstGeom prst="rect">
            <a:avLst/>
          </a:prstGeom>
        </p:spPr>
      </p:pic>
      <p:sp>
        <p:nvSpPr>
          <p:cNvPr id="3" name="CuadroTexto 2">
            <a:extLst>
              <a:ext uri="{FF2B5EF4-FFF2-40B4-BE49-F238E27FC236}">
                <a16:creationId xmlns:a16="http://schemas.microsoft.com/office/drawing/2014/main" id="{34BAFDC4-9FCB-3401-F766-E9AAA036C237}"/>
              </a:ext>
            </a:extLst>
          </p:cNvPr>
          <p:cNvSpPr txBox="1"/>
          <p:nvPr/>
        </p:nvSpPr>
        <p:spPr>
          <a:xfrm>
            <a:off x="2198255" y="5495805"/>
            <a:ext cx="6418803" cy="923330"/>
          </a:xfrm>
          <a:prstGeom prst="rect">
            <a:avLst/>
          </a:prstGeom>
          <a:noFill/>
        </p:spPr>
        <p:txBody>
          <a:bodyPr wrap="square" rtlCol="0">
            <a:spAutoFit/>
          </a:bodyPr>
          <a:lstStyle/>
          <a:p>
            <a:r>
              <a:rPr lang="es-SV" dirty="0"/>
              <a:t>Fuente de la imagen:</a:t>
            </a:r>
          </a:p>
          <a:p>
            <a:r>
              <a:rPr lang="es-SV" dirty="0"/>
              <a:t>https://stanford.edu/~shervine/teaching/cs-229/cheatsheet-deep-learning</a:t>
            </a:r>
          </a:p>
        </p:txBody>
      </p:sp>
    </p:spTree>
    <p:extLst>
      <p:ext uri="{BB962C8B-B14F-4D97-AF65-F5344CB8AC3E}">
        <p14:creationId xmlns:p14="http://schemas.microsoft.com/office/powerpoint/2010/main" val="123652091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D1B5AEA-CEE2-D553-BA42-617A327D20E9}"/>
              </a:ext>
            </a:extLst>
          </p:cNvPr>
          <p:cNvSpPr>
            <a:spLocks noGrp="1"/>
          </p:cNvSpPr>
          <p:nvPr>
            <p:ph type="title"/>
          </p:nvPr>
        </p:nvSpPr>
        <p:spPr/>
        <p:txBody>
          <a:bodyPr/>
          <a:lstStyle/>
          <a:p>
            <a:r>
              <a:rPr lang="es-ES" dirty="0" err="1"/>
              <a:t>Naive</a:t>
            </a:r>
            <a:r>
              <a:rPr lang="es-ES" dirty="0"/>
              <a:t> Bayes</a:t>
            </a:r>
            <a:endParaRPr lang="es-SV" dirty="0"/>
          </a:p>
        </p:txBody>
      </p:sp>
      <p:pic>
        <p:nvPicPr>
          <p:cNvPr id="1026" name="Picture 2">
            <a:extLst>
              <a:ext uri="{FF2B5EF4-FFF2-40B4-BE49-F238E27FC236}">
                <a16:creationId xmlns:a16="http://schemas.microsoft.com/office/drawing/2014/main" id="{FE1D3EB7-4748-0C4F-75B6-BC95FEDC4FF4}"/>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911890" y="1854012"/>
            <a:ext cx="5577576" cy="4022725"/>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a:extLst>
              <a:ext uri="{FF2B5EF4-FFF2-40B4-BE49-F238E27FC236}">
                <a16:creationId xmlns:a16="http://schemas.microsoft.com/office/drawing/2014/main" id="{853584D5-E182-1BFC-167E-2CE54E7ED0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97105" y="5333812"/>
            <a:ext cx="1284583" cy="38537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4">
            <a:extLst>
              <a:ext uri="{FF2B5EF4-FFF2-40B4-BE49-F238E27FC236}">
                <a16:creationId xmlns:a16="http://schemas.microsoft.com/office/drawing/2014/main" id="{2D282C3E-19FC-C5C6-1DDF-C26D01927109}"/>
              </a:ext>
            </a:extLst>
          </p:cNvPr>
          <p:cNvSpPr>
            <a:spLocks noChangeArrowheads="1"/>
          </p:cNvSpPr>
          <p:nvPr/>
        </p:nvSpPr>
        <p:spPr bwMode="auto">
          <a:xfrm>
            <a:off x="5997009" y="3937745"/>
            <a:ext cx="5677480" cy="193899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SV" altLang="es-SV" sz="1500" b="0" i="0" u="none" strike="noStrike" cap="none" normalizeH="0" baseline="0" dirty="0">
                <a:ln>
                  <a:noFill/>
                </a:ln>
                <a:solidFill>
                  <a:srgbClr val="292929"/>
                </a:solidFill>
                <a:effectLst/>
                <a:latin typeface="charter"/>
              </a:rPr>
              <a:t>donde,</a:t>
            </a:r>
            <a:endParaRPr kumimoji="0" lang="es-SV" altLang="es-SV"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s-SV" altLang="es-SV" sz="1500" b="1" i="0" u="none" strike="noStrike" cap="none" normalizeH="0" baseline="0" dirty="0">
                <a:ln>
                  <a:noFill/>
                </a:ln>
                <a:solidFill>
                  <a:srgbClr val="292929"/>
                </a:solidFill>
                <a:effectLst/>
                <a:latin typeface="charter"/>
              </a:rPr>
              <a:t>P(A|B)</a:t>
            </a:r>
            <a:r>
              <a:rPr kumimoji="0" lang="es-SV" altLang="es-SV" sz="1500" b="0" i="0" u="none" strike="noStrike" cap="none" normalizeH="0" baseline="0" dirty="0">
                <a:ln>
                  <a:noFill/>
                </a:ln>
                <a:solidFill>
                  <a:srgbClr val="292929"/>
                </a:solidFill>
                <a:effectLst/>
                <a:latin typeface="charter"/>
              </a:rPr>
              <a:t> es la probabilidad de A dado B. A esto se le llama probabilidad posterior.</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s-SV" altLang="es-SV" sz="1500" b="1" i="0" u="none" strike="noStrike" cap="none" normalizeH="0" baseline="0" dirty="0">
                <a:ln>
                  <a:noFill/>
                </a:ln>
                <a:solidFill>
                  <a:srgbClr val="292929"/>
                </a:solidFill>
                <a:effectLst/>
                <a:latin typeface="charter"/>
              </a:rPr>
              <a:t>P(B|A)</a:t>
            </a:r>
            <a:r>
              <a:rPr kumimoji="0" lang="es-SV" altLang="es-SV" sz="1500" b="0" i="0" u="none" strike="noStrike" cap="none" normalizeH="0" baseline="0" dirty="0">
                <a:ln>
                  <a:noFill/>
                </a:ln>
                <a:solidFill>
                  <a:srgbClr val="292929"/>
                </a:solidFill>
                <a:effectLst/>
                <a:latin typeface="charter"/>
              </a:rPr>
              <a:t> es la probabilidad de los datos B dados A.</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s-SV" altLang="es-SV" sz="1500" b="1" i="0" u="none" strike="noStrike" cap="none" normalizeH="0" baseline="0" dirty="0">
                <a:ln>
                  <a:noFill/>
                </a:ln>
                <a:solidFill>
                  <a:srgbClr val="292929"/>
                </a:solidFill>
                <a:effectLst/>
                <a:latin typeface="charter"/>
              </a:rPr>
              <a:t>P(A)</a:t>
            </a:r>
            <a:r>
              <a:rPr kumimoji="0" lang="es-SV" altLang="es-SV" sz="1500" b="0" i="0" u="none" strike="noStrike" cap="none" normalizeH="0" baseline="0" dirty="0">
                <a:ln>
                  <a:noFill/>
                </a:ln>
                <a:solidFill>
                  <a:srgbClr val="292929"/>
                </a:solidFill>
                <a:effectLst/>
                <a:latin typeface="charter"/>
              </a:rPr>
              <a:t> es la probabilidad de A. A esto se le llama probabilidad previa de A.</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s-SV" altLang="es-SV" sz="1500" b="1" i="0" u="none" strike="noStrike" cap="none" normalizeH="0" baseline="0" dirty="0">
                <a:ln>
                  <a:noFill/>
                </a:ln>
                <a:solidFill>
                  <a:srgbClr val="292929"/>
                </a:solidFill>
                <a:effectLst/>
                <a:latin typeface="charter"/>
              </a:rPr>
              <a:t>P(B)</a:t>
            </a:r>
            <a:r>
              <a:rPr kumimoji="0" lang="es-SV" altLang="es-SV" sz="1500" b="0" i="0" u="none" strike="noStrike" cap="none" normalizeH="0" baseline="0" dirty="0">
                <a:ln>
                  <a:noFill/>
                </a:ln>
                <a:solidFill>
                  <a:srgbClr val="292929"/>
                </a:solidFill>
                <a:effectLst/>
                <a:latin typeface="charter"/>
              </a:rPr>
              <a:t> es la probabilidad de los datos.</a:t>
            </a:r>
            <a:endParaRPr kumimoji="0" lang="es-SV" altLang="es-SV" sz="800" b="0" i="0" u="none" strike="noStrike" cap="none" normalizeH="0" baseline="0" dirty="0">
              <a:ln>
                <a:noFill/>
              </a:ln>
              <a:solidFill>
                <a:schemeClr val="tx1"/>
              </a:solidFill>
              <a:effectLst/>
              <a:latin typeface="medium-content-sans-serif-fon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s-SV" altLang="es-SV" sz="1800" b="0" i="0" u="none" strike="noStrike" cap="none" normalizeH="0" baseline="0" dirty="0">
                <a:ln>
                  <a:noFill/>
                </a:ln>
                <a:solidFill>
                  <a:schemeClr val="tx1"/>
                </a:solidFill>
                <a:effectLst/>
              </a:rPr>
            </a:br>
            <a:endParaRPr kumimoji="0" lang="es-SV" altLang="es-SV" sz="1800" b="0" i="0" u="none" strike="noStrike" cap="none" normalizeH="0" baseline="0" dirty="0">
              <a:ln>
                <a:noFill/>
              </a:ln>
              <a:solidFill>
                <a:schemeClr val="tx1"/>
              </a:solidFill>
              <a:effectLst/>
              <a:latin typeface="Arial" panose="020B0604020202020204" pitchFamily="34" charset="0"/>
            </a:endParaRPr>
          </a:p>
        </p:txBody>
      </p:sp>
      <p:pic>
        <p:nvPicPr>
          <p:cNvPr id="1030" name="Picture 6">
            <a:extLst>
              <a:ext uri="{FF2B5EF4-FFF2-40B4-BE49-F238E27FC236}">
                <a16:creationId xmlns:a16="http://schemas.microsoft.com/office/drawing/2014/main" id="{AF72C0B7-A601-C5D8-3C3E-ECAED9AC14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55715" y="2861964"/>
            <a:ext cx="1809750" cy="542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416291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FE1761F-78BF-D489-FA8C-32D8843E9D0D}"/>
              </a:ext>
            </a:extLst>
          </p:cNvPr>
          <p:cNvSpPr>
            <a:spLocks noGrp="1"/>
          </p:cNvSpPr>
          <p:nvPr>
            <p:ph type="title"/>
          </p:nvPr>
        </p:nvSpPr>
        <p:spPr/>
        <p:txBody>
          <a:bodyPr/>
          <a:lstStyle/>
          <a:p>
            <a:r>
              <a:rPr lang="es-ES" dirty="0" err="1"/>
              <a:t>Classificación</a:t>
            </a:r>
            <a:r>
              <a:rPr lang="es-ES" dirty="0"/>
              <a:t> por probabilidad de spam</a:t>
            </a:r>
            <a:br>
              <a:rPr lang="es-ES" dirty="0"/>
            </a:br>
            <a:endParaRPr lang="es-SV" dirty="0"/>
          </a:p>
        </p:txBody>
      </p:sp>
      <p:pic>
        <p:nvPicPr>
          <p:cNvPr id="2050" name="Picture 2">
            <a:extLst>
              <a:ext uri="{FF2B5EF4-FFF2-40B4-BE49-F238E27FC236}">
                <a16:creationId xmlns:a16="http://schemas.microsoft.com/office/drawing/2014/main" id="{97B15EA6-990A-9527-3359-A8D10684122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21871" y="1849467"/>
            <a:ext cx="7325708" cy="36599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622530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76" name="Rectangle 70">
            <a:extLst>
              <a:ext uri="{FF2B5EF4-FFF2-40B4-BE49-F238E27FC236}">
                <a16:creationId xmlns:a16="http://schemas.microsoft.com/office/drawing/2014/main" id="{C33BF9DD-8A45-4EEE-B231-0A14D322E5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A034DC1A-4445-F047-204F-F0CE60FA1745}"/>
              </a:ext>
            </a:extLst>
          </p:cNvPr>
          <p:cNvSpPr>
            <a:spLocks noGrp="1"/>
          </p:cNvSpPr>
          <p:nvPr>
            <p:ph type="title"/>
          </p:nvPr>
        </p:nvSpPr>
        <p:spPr>
          <a:xfrm>
            <a:off x="5436590" y="314314"/>
            <a:ext cx="6574972" cy="1450757"/>
          </a:xfrm>
        </p:spPr>
        <p:txBody>
          <a:bodyPr vert="horz" lIns="91440" tIns="45720" rIns="91440" bIns="45720" rtlCol="0" anchor="b">
            <a:normAutofit/>
          </a:bodyPr>
          <a:lstStyle/>
          <a:p>
            <a:r>
              <a:rPr lang="en-US" dirty="0"/>
              <a:t>Overfitting (</a:t>
            </a:r>
            <a:r>
              <a:rPr lang="en-US" dirty="0" err="1"/>
              <a:t>Sobreajuste</a:t>
            </a:r>
            <a:r>
              <a:rPr lang="en-US" dirty="0"/>
              <a:t>)</a:t>
            </a:r>
          </a:p>
        </p:txBody>
      </p:sp>
      <p:pic>
        <p:nvPicPr>
          <p:cNvPr id="3074" name="Picture 2" descr="Over-fitting and Regularization. Machine Learning | by Anuja Nagpal |  Towards Data Science">
            <a:extLst>
              <a:ext uri="{FF2B5EF4-FFF2-40B4-BE49-F238E27FC236}">
                <a16:creationId xmlns:a16="http://schemas.microsoft.com/office/drawing/2014/main" id="{7A8E229D-E418-8713-9E00-3DFC5CD5339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633999" y="1838036"/>
            <a:ext cx="4538480" cy="2609626"/>
          </a:xfrm>
          <a:prstGeom prst="rect">
            <a:avLst/>
          </a:prstGeom>
          <a:noFill/>
          <a:extLst>
            <a:ext uri="{909E8E84-426E-40DD-AFC4-6F175D3DCCD1}">
              <a14:hiddenFill xmlns:a14="http://schemas.microsoft.com/office/drawing/2010/main">
                <a:solidFill>
                  <a:srgbClr val="FFFFFF"/>
                </a:solidFill>
              </a14:hiddenFill>
            </a:ext>
          </a:extLst>
        </p:spPr>
      </p:pic>
      <p:cxnSp>
        <p:nvCxnSpPr>
          <p:cNvPr id="3077" name="Straight Connector 72">
            <a:extLst>
              <a:ext uri="{FF2B5EF4-FFF2-40B4-BE49-F238E27FC236}">
                <a16:creationId xmlns:a16="http://schemas.microsoft.com/office/drawing/2014/main" id="{9020DCC9-F851-4562-BB20-1AB3C51BFD0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74770" y="2086188"/>
            <a:ext cx="6089768"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6" name="CuadroTexto 5">
            <a:extLst>
              <a:ext uri="{FF2B5EF4-FFF2-40B4-BE49-F238E27FC236}">
                <a16:creationId xmlns:a16="http://schemas.microsoft.com/office/drawing/2014/main" id="{3B008BCC-7394-06D6-30D2-8A495809727A}"/>
              </a:ext>
            </a:extLst>
          </p:cNvPr>
          <p:cNvSpPr txBox="1"/>
          <p:nvPr/>
        </p:nvSpPr>
        <p:spPr>
          <a:xfrm>
            <a:off x="5637355" y="3302538"/>
            <a:ext cx="6089769" cy="1606468"/>
          </a:xfrm>
          <a:prstGeom prst="rect">
            <a:avLst/>
          </a:prstGeom>
        </p:spPr>
        <p:txBody>
          <a:bodyPr vert="horz" lIns="0" tIns="45720" rIns="0" bIns="45720" rtlCol="0">
            <a:normAutofit/>
          </a:bodyPr>
          <a:lstStyle/>
          <a:p>
            <a:pPr defTabSz="914400">
              <a:lnSpc>
                <a:spcPct val="90000"/>
              </a:lnSpc>
              <a:spcAft>
                <a:spcPts val="600"/>
              </a:spcAft>
              <a:buClr>
                <a:schemeClr val="accent1"/>
              </a:buClr>
              <a:buFont typeface="Calibri" panose="020F0502020204030204" pitchFamily="34" charset="0"/>
            </a:pPr>
            <a:r>
              <a:rPr lang="en-US" b="0" i="0" dirty="0" err="1">
                <a:solidFill>
                  <a:schemeClr val="tx1">
                    <a:lumMod val="75000"/>
                    <a:lumOff val="25000"/>
                  </a:schemeClr>
                </a:solidFill>
                <a:effectLst/>
              </a:rPr>
              <a:t>Ahora</a:t>
            </a:r>
            <a:r>
              <a:rPr lang="en-US" b="0" i="0" dirty="0">
                <a:solidFill>
                  <a:schemeClr val="tx1">
                    <a:lumMod val="75000"/>
                    <a:lumOff val="25000"/>
                  </a:schemeClr>
                </a:solidFill>
                <a:effectLst/>
              </a:rPr>
              <a:t>, </a:t>
            </a:r>
            <a:r>
              <a:rPr lang="en-US" b="0" i="0" dirty="0" err="1">
                <a:solidFill>
                  <a:schemeClr val="tx1">
                    <a:lumMod val="75000"/>
                    <a:lumOff val="25000"/>
                  </a:schemeClr>
                </a:solidFill>
                <a:effectLst/>
              </a:rPr>
              <a:t>el</a:t>
            </a:r>
            <a:r>
              <a:rPr lang="en-US" b="0" i="0" dirty="0">
                <a:solidFill>
                  <a:schemeClr val="tx1">
                    <a:lumMod val="75000"/>
                    <a:lumOff val="25000"/>
                  </a:schemeClr>
                </a:solidFill>
                <a:effectLst/>
              </a:rPr>
              <a:t> </a:t>
            </a:r>
            <a:r>
              <a:rPr lang="en-US" b="0" i="0" dirty="0" err="1">
                <a:solidFill>
                  <a:schemeClr val="tx1">
                    <a:lumMod val="75000"/>
                    <a:lumOff val="25000"/>
                  </a:schemeClr>
                </a:solidFill>
                <a:effectLst/>
              </a:rPr>
              <a:t>sobreajuste</a:t>
            </a:r>
            <a:r>
              <a:rPr lang="en-US" b="0" i="0" dirty="0">
                <a:solidFill>
                  <a:schemeClr val="tx1">
                    <a:lumMod val="75000"/>
                    <a:lumOff val="25000"/>
                  </a:schemeClr>
                </a:solidFill>
                <a:effectLst/>
              </a:rPr>
              <a:t> </a:t>
            </a:r>
            <a:r>
              <a:rPr lang="en-US" b="0" i="0" dirty="0" err="1">
                <a:solidFill>
                  <a:schemeClr val="tx1">
                    <a:lumMod val="75000"/>
                    <a:lumOff val="25000"/>
                  </a:schemeClr>
                </a:solidFill>
                <a:effectLst/>
              </a:rPr>
              <a:t>ocurre</a:t>
            </a:r>
            <a:r>
              <a:rPr lang="en-US" b="0" i="0" dirty="0">
                <a:solidFill>
                  <a:schemeClr val="tx1">
                    <a:lumMod val="75000"/>
                    <a:lumOff val="25000"/>
                  </a:schemeClr>
                </a:solidFill>
                <a:effectLst/>
              </a:rPr>
              <a:t> </a:t>
            </a:r>
            <a:r>
              <a:rPr lang="en-US" b="0" i="0" dirty="0" err="1">
                <a:solidFill>
                  <a:schemeClr val="tx1">
                    <a:lumMod val="75000"/>
                    <a:lumOff val="25000"/>
                  </a:schemeClr>
                </a:solidFill>
                <a:effectLst/>
              </a:rPr>
              <a:t>cuando</a:t>
            </a:r>
            <a:r>
              <a:rPr lang="en-US" b="0" i="0" dirty="0">
                <a:solidFill>
                  <a:schemeClr val="tx1">
                    <a:lumMod val="75000"/>
                    <a:lumOff val="25000"/>
                  </a:schemeClr>
                </a:solidFill>
                <a:effectLst/>
              </a:rPr>
              <a:t> </a:t>
            </a:r>
            <a:r>
              <a:rPr lang="en-US" b="0" i="0" dirty="0" err="1">
                <a:solidFill>
                  <a:schemeClr val="tx1">
                    <a:lumMod val="75000"/>
                    <a:lumOff val="25000"/>
                  </a:schemeClr>
                </a:solidFill>
                <a:effectLst/>
              </a:rPr>
              <a:t>el</a:t>
            </a:r>
            <a:r>
              <a:rPr lang="en-US" b="0" i="0" dirty="0">
                <a:solidFill>
                  <a:schemeClr val="tx1">
                    <a:lumMod val="75000"/>
                    <a:lumOff val="25000"/>
                  </a:schemeClr>
                </a:solidFill>
                <a:effectLst/>
              </a:rPr>
              <a:t> </a:t>
            </a:r>
            <a:r>
              <a:rPr lang="en-US" b="0" i="0" dirty="0" err="1">
                <a:solidFill>
                  <a:schemeClr val="tx1">
                    <a:lumMod val="75000"/>
                    <a:lumOff val="25000"/>
                  </a:schemeClr>
                </a:solidFill>
                <a:effectLst/>
              </a:rPr>
              <a:t>modelo</a:t>
            </a:r>
            <a:r>
              <a:rPr lang="en-US" b="0" i="0" dirty="0">
                <a:solidFill>
                  <a:schemeClr val="tx1">
                    <a:lumMod val="75000"/>
                    <a:lumOff val="25000"/>
                  </a:schemeClr>
                </a:solidFill>
                <a:effectLst/>
              </a:rPr>
              <a:t> </a:t>
            </a:r>
            <a:r>
              <a:rPr lang="en-US" b="0" i="0" dirty="0" err="1">
                <a:solidFill>
                  <a:schemeClr val="tx1">
                    <a:lumMod val="75000"/>
                    <a:lumOff val="25000"/>
                  </a:schemeClr>
                </a:solidFill>
                <a:effectLst/>
              </a:rPr>
              <a:t>aprende</a:t>
            </a:r>
            <a:r>
              <a:rPr lang="en-US" b="0" i="0" dirty="0">
                <a:solidFill>
                  <a:schemeClr val="tx1">
                    <a:lumMod val="75000"/>
                    <a:lumOff val="25000"/>
                  </a:schemeClr>
                </a:solidFill>
                <a:effectLst/>
              </a:rPr>
              <a:t> tanto la </a:t>
            </a:r>
            <a:r>
              <a:rPr lang="en-US" b="0" i="0" dirty="0" err="1">
                <a:solidFill>
                  <a:schemeClr val="tx1">
                    <a:lumMod val="75000"/>
                    <a:lumOff val="25000"/>
                  </a:schemeClr>
                </a:solidFill>
                <a:effectLst/>
              </a:rPr>
              <a:t>señal</a:t>
            </a:r>
            <a:r>
              <a:rPr lang="en-US" b="0" i="0" dirty="0">
                <a:solidFill>
                  <a:schemeClr val="tx1">
                    <a:lumMod val="75000"/>
                    <a:lumOff val="25000"/>
                  </a:schemeClr>
                </a:solidFill>
                <a:effectLst/>
              </a:rPr>
              <a:t> </a:t>
            </a:r>
            <a:r>
              <a:rPr lang="en-US" b="0" i="0" dirty="0" err="1">
                <a:solidFill>
                  <a:schemeClr val="tx1">
                    <a:lumMod val="75000"/>
                    <a:lumOff val="25000"/>
                  </a:schemeClr>
                </a:solidFill>
                <a:effectLst/>
              </a:rPr>
              <a:t>como</a:t>
            </a:r>
            <a:r>
              <a:rPr lang="en-US" b="0" i="0" dirty="0">
                <a:solidFill>
                  <a:schemeClr val="tx1">
                    <a:lumMod val="75000"/>
                    <a:lumOff val="25000"/>
                  </a:schemeClr>
                </a:solidFill>
                <a:effectLst/>
              </a:rPr>
              <a:t> </a:t>
            </a:r>
            <a:r>
              <a:rPr lang="en-US" b="0" i="0" dirty="0" err="1">
                <a:solidFill>
                  <a:schemeClr val="tx1">
                    <a:lumMod val="75000"/>
                    <a:lumOff val="25000"/>
                  </a:schemeClr>
                </a:solidFill>
                <a:effectLst/>
              </a:rPr>
              <a:t>el</a:t>
            </a:r>
            <a:r>
              <a:rPr lang="en-US" b="0" i="0" dirty="0">
                <a:solidFill>
                  <a:schemeClr val="tx1">
                    <a:lumMod val="75000"/>
                    <a:lumOff val="25000"/>
                  </a:schemeClr>
                </a:solidFill>
                <a:effectLst/>
              </a:rPr>
              <a:t> </a:t>
            </a:r>
            <a:r>
              <a:rPr lang="en-US" b="0" i="0" dirty="0" err="1">
                <a:solidFill>
                  <a:schemeClr val="tx1">
                    <a:lumMod val="75000"/>
                    <a:lumOff val="25000"/>
                  </a:schemeClr>
                </a:solidFill>
                <a:effectLst/>
              </a:rPr>
              <a:t>ruido</a:t>
            </a:r>
            <a:r>
              <a:rPr lang="en-US" b="0" i="0" dirty="0">
                <a:solidFill>
                  <a:schemeClr val="tx1">
                    <a:lumMod val="75000"/>
                    <a:lumOff val="25000"/>
                  </a:schemeClr>
                </a:solidFill>
                <a:effectLst/>
              </a:rPr>
              <a:t> </a:t>
            </a:r>
            <a:r>
              <a:rPr lang="en-US" b="0" i="0" dirty="0" err="1">
                <a:solidFill>
                  <a:schemeClr val="tx1">
                    <a:lumMod val="75000"/>
                    <a:lumOff val="25000"/>
                  </a:schemeClr>
                </a:solidFill>
                <a:effectLst/>
              </a:rPr>
              <a:t>en</a:t>
            </a:r>
            <a:r>
              <a:rPr lang="en-US" b="0" i="0" dirty="0">
                <a:solidFill>
                  <a:schemeClr val="tx1">
                    <a:lumMod val="75000"/>
                    <a:lumOff val="25000"/>
                  </a:schemeClr>
                </a:solidFill>
                <a:effectLst/>
              </a:rPr>
              <a:t> </a:t>
            </a:r>
            <a:r>
              <a:rPr lang="en-US" b="0" i="0" dirty="0" err="1">
                <a:solidFill>
                  <a:schemeClr val="tx1">
                    <a:lumMod val="75000"/>
                    <a:lumOff val="25000"/>
                  </a:schemeClr>
                </a:solidFill>
                <a:effectLst/>
              </a:rPr>
              <a:t>los</a:t>
            </a:r>
            <a:r>
              <a:rPr lang="en-US" b="0" i="0" dirty="0">
                <a:solidFill>
                  <a:schemeClr val="tx1">
                    <a:lumMod val="75000"/>
                    <a:lumOff val="25000"/>
                  </a:schemeClr>
                </a:solidFill>
                <a:effectLst/>
              </a:rPr>
              <a:t> </a:t>
            </a:r>
            <a:r>
              <a:rPr lang="en-US" b="0" i="0" dirty="0" err="1">
                <a:solidFill>
                  <a:schemeClr val="tx1">
                    <a:lumMod val="75000"/>
                    <a:lumOff val="25000"/>
                  </a:schemeClr>
                </a:solidFill>
                <a:effectLst/>
              </a:rPr>
              <a:t>datos</a:t>
            </a:r>
            <a:r>
              <a:rPr lang="en-US" b="0" i="0" dirty="0">
                <a:solidFill>
                  <a:schemeClr val="tx1">
                    <a:lumMod val="75000"/>
                    <a:lumOff val="25000"/>
                  </a:schemeClr>
                </a:solidFill>
                <a:effectLst/>
              </a:rPr>
              <a:t> de </a:t>
            </a:r>
            <a:r>
              <a:rPr lang="en-US" b="0" i="0" dirty="0" err="1">
                <a:solidFill>
                  <a:schemeClr val="tx1">
                    <a:lumMod val="75000"/>
                    <a:lumOff val="25000"/>
                  </a:schemeClr>
                </a:solidFill>
                <a:effectLst/>
              </a:rPr>
              <a:t>entrenamiento</a:t>
            </a:r>
            <a:r>
              <a:rPr lang="en-US" b="0" i="0" dirty="0">
                <a:solidFill>
                  <a:schemeClr val="tx1">
                    <a:lumMod val="75000"/>
                    <a:lumOff val="25000"/>
                  </a:schemeClr>
                </a:solidFill>
                <a:effectLst/>
              </a:rPr>
              <a:t> y no </a:t>
            </a:r>
            <a:r>
              <a:rPr lang="en-US" b="0" i="0" dirty="0" err="1">
                <a:solidFill>
                  <a:schemeClr val="tx1">
                    <a:lumMod val="75000"/>
                    <a:lumOff val="25000"/>
                  </a:schemeClr>
                </a:solidFill>
                <a:effectLst/>
              </a:rPr>
              <a:t>funcionaría</a:t>
            </a:r>
            <a:r>
              <a:rPr lang="en-US" b="0" i="0" dirty="0">
                <a:solidFill>
                  <a:schemeClr val="tx1">
                    <a:lumMod val="75000"/>
                    <a:lumOff val="25000"/>
                  </a:schemeClr>
                </a:solidFill>
                <a:effectLst/>
              </a:rPr>
              <a:t> bien con </a:t>
            </a:r>
            <a:r>
              <a:rPr lang="en-US" b="0" i="0" dirty="0" err="1">
                <a:solidFill>
                  <a:schemeClr val="tx1">
                    <a:lumMod val="75000"/>
                    <a:lumOff val="25000"/>
                  </a:schemeClr>
                </a:solidFill>
                <a:effectLst/>
              </a:rPr>
              <a:t>los</a:t>
            </a:r>
            <a:r>
              <a:rPr lang="en-US" b="0" i="0" dirty="0">
                <a:solidFill>
                  <a:schemeClr val="tx1">
                    <a:lumMod val="75000"/>
                    <a:lumOff val="25000"/>
                  </a:schemeClr>
                </a:solidFill>
                <a:effectLst/>
              </a:rPr>
              <a:t> </a:t>
            </a:r>
            <a:r>
              <a:rPr lang="en-US" b="0" i="0" dirty="0" err="1">
                <a:solidFill>
                  <a:schemeClr val="tx1">
                    <a:lumMod val="75000"/>
                    <a:lumOff val="25000"/>
                  </a:schemeClr>
                </a:solidFill>
                <a:effectLst/>
              </a:rPr>
              <a:t>datos</a:t>
            </a:r>
            <a:r>
              <a:rPr lang="en-US" b="0" i="0" dirty="0">
                <a:solidFill>
                  <a:schemeClr val="tx1">
                    <a:lumMod val="75000"/>
                    <a:lumOff val="25000"/>
                  </a:schemeClr>
                </a:solidFill>
                <a:effectLst/>
              </a:rPr>
              <a:t> </a:t>
            </a:r>
            <a:r>
              <a:rPr lang="en-US" b="0" i="0" dirty="0" err="1">
                <a:solidFill>
                  <a:schemeClr val="tx1">
                    <a:lumMod val="75000"/>
                    <a:lumOff val="25000"/>
                  </a:schemeClr>
                </a:solidFill>
                <a:effectLst/>
              </a:rPr>
              <a:t>nuevos</a:t>
            </a:r>
            <a:r>
              <a:rPr lang="en-US" b="0" i="0" dirty="0">
                <a:solidFill>
                  <a:schemeClr val="tx1">
                    <a:lumMod val="75000"/>
                    <a:lumOff val="25000"/>
                  </a:schemeClr>
                </a:solidFill>
                <a:effectLst/>
              </a:rPr>
              <a:t> </a:t>
            </a:r>
            <a:r>
              <a:rPr lang="en-US" b="0" i="0" dirty="0" err="1">
                <a:solidFill>
                  <a:schemeClr val="tx1">
                    <a:lumMod val="75000"/>
                    <a:lumOff val="25000"/>
                  </a:schemeClr>
                </a:solidFill>
                <a:effectLst/>
              </a:rPr>
              <a:t>en</a:t>
            </a:r>
            <a:r>
              <a:rPr lang="en-US" b="0" i="0" dirty="0">
                <a:solidFill>
                  <a:schemeClr val="tx1">
                    <a:lumMod val="75000"/>
                    <a:lumOff val="25000"/>
                  </a:schemeClr>
                </a:solidFill>
                <a:effectLst/>
              </a:rPr>
              <a:t> </a:t>
            </a:r>
            <a:r>
              <a:rPr lang="en-US" b="0" i="0" dirty="0" err="1">
                <a:solidFill>
                  <a:schemeClr val="tx1">
                    <a:lumMod val="75000"/>
                    <a:lumOff val="25000"/>
                  </a:schemeClr>
                </a:solidFill>
                <a:effectLst/>
              </a:rPr>
              <a:t>los</a:t>
            </a:r>
            <a:r>
              <a:rPr lang="en-US" b="0" i="0" dirty="0">
                <a:solidFill>
                  <a:schemeClr val="tx1">
                    <a:lumMod val="75000"/>
                    <a:lumOff val="25000"/>
                  </a:schemeClr>
                </a:solidFill>
                <a:effectLst/>
              </a:rPr>
              <a:t> que </a:t>
            </a:r>
            <a:r>
              <a:rPr lang="en-US" b="0" i="0" dirty="0" err="1">
                <a:solidFill>
                  <a:schemeClr val="tx1">
                    <a:lumMod val="75000"/>
                    <a:lumOff val="25000"/>
                  </a:schemeClr>
                </a:solidFill>
                <a:effectLst/>
              </a:rPr>
              <a:t>el</a:t>
            </a:r>
            <a:r>
              <a:rPr lang="en-US" b="0" i="0" dirty="0">
                <a:solidFill>
                  <a:schemeClr val="tx1">
                    <a:lumMod val="75000"/>
                    <a:lumOff val="25000"/>
                  </a:schemeClr>
                </a:solidFill>
                <a:effectLst/>
              </a:rPr>
              <a:t> </a:t>
            </a:r>
            <a:r>
              <a:rPr lang="en-US" b="0" i="0" dirty="0" err="1">
                <a:solidFill>
                  <a:schemeClr val="tx1">
                    <a:lumMod val="75000"/>
                    <a:lumOff val="25000"/>
                  </a:schemeClr>
                </a:solidFill>
                <a:effectLst/>
              </a:rPr>
              <a:t>modelo</a:t>
            </a:r>
            <a:r>
              <a:rPr lang="en-US" b="0" i="0" dirty="0">
                <a:solidFill>
                  <a:schemeClr val="tx1">
                    <a:lumMod val="75000"/>
                    <a:lumOff val="25000"/>
                  </a:schemeClr>
                </a:solidFill>
                <a:effectLst/>
              </a:rPr>
              <a:t> no </a:t>
            </a:r>
            <a:r>
              <a:rPr lang="en-US" b="0" i="0" dirty="0" err="1">
                <a:solidFill>
                  <a:schemeClr val="tx1">
                    <a:lumMod val="75000"/>
                    <a:lumOff val="25000"/>
                  </a:schemeClr>
                </a:solidFill>
                <a:effectLst/>
              </a:rPr>
              <a:t>fue</a:t>
            </a:r>
            <a:r>
              <a:rPr lang="en-US" b="0" i="0" dirty="0">
                <a:solidFill>
                  <a:schemeClr val="tx1">
                    <a:lumMod val="75000"/>
                    <a:lumOff val="25000"/>
                  </a:schemeClr>
                </a:solidFill>
                <a:effectLst/>
              </a:rPr>
              <a:t> </a:t>
            </a:r>
            <a:r>
              <a:rPr lang="en-US" b="0" i="0" dirty="0" err="1">
                <a:solidFill>
                  <a:schemeClr val="tx1">
                    <a:lumMod val="75000"/>
                    <a:lumOff val="25000"/>
                  </a:schemeClr>
                </a:solidFill>
                <a:effectLst/>
              </a:rPr>
              <a:t>entrenado</a:t>
            </a:r>
            <a:r>
              <a:rPr lang="en-US" b="0" i="0" dirty="0">
                <a:solidFill>
                  <a:schemeClr val="tx1">
                    <a:lumMod val="75000"/>
                    <a:lumOff val="25000"/>
                  </a:schemeClr>
                </a:solidFill>
                <a:effectLst/>
              </a:rPr>
              <a:t>.</a:t>
            </a:r>
            <a:endParaRPr lang="en-US" dirty="0">
              <a:solidFill>
                <a:schemeClr val="tx1">
                  <a:lumMod val="75000"/>
                  <a:lumOff val="25000"/>
                </a:schemeClr>
              </a:solidFill>
            </a:endParaRPr>
          </a:p>
        </p:txBody>
      </p:sp>
      <p:sp>
        <p:nvSpPr>
          <p:cNvPr id="3078" name="Rectangle 74">
            <a:extLst>
              <a:ext uri="{FF2B5EF4-FFF2-40B4-BE49-F238E27FC236}">
                <a16:creationId xmlns:a16="http://schemas.microsoft.com/office/drawing/2014/main" id="{D5FBCAC9-BD8B-4F3B-AD74-EF37D42113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7" name="Rectangle 76">
            <a:extLst>
              <a:ext uri="{FF2B5EF4-FFF2-40B4-BE49-F238E27FC236}">
                <a16:creationId xmlns:a16="http://schemas.microsoft.com/office/drawing/2014/main" id="{9556C5A8-AD7E-4CE7-87BE-9EA3B5E17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2568817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Deep learning | Machine learning | AI -Clearing the confusion. | by Neha  Sajnani | Analytics Vidhya | Medium">
            <a:extLst>
              <a:ext uri="{FF2B5EF4-FFF2-40B4-BE49-F238E27FC236}">
                <a16:creationId xmlns:a16="http://schemas.microsoft.com/office/drawing/2014/main" id="{A583C59C-D2E6-BEFB-8A5B-85C1AB6B19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47888" y="457200"/>
            <a:ext cx="7896225" cy="5943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280041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descr="Partition of the dataset">
            <a:extLst>
              <a:ext uri="{FF2B5EF4-FFF2-40B4-BE49-F238E27FC236}">
                <a16:creationId xmlns:a16="http://schemas.microsoft.com/office/drawing/2014/main" id="{1D7B8295-1F6B-3575-10AE-18135405C0A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24164" y="2036907"/>
            <a:ext cx="9763125" cy="1905000"/>
          </a:xfrm>
          <a:prstGeom prst="rect">
            <a:avLst/>
          </a:prstGeom>
          <a:noFill/>
          <a:extLst>
            <a:ext uri="{909E8E84-426E-40DD-AFC4-6F175D3DCCD1}">
              <a14:hiddenFill xmlns:a14="http://schemas.microsoft.com/office/drawing/2010/main">
                <a:solidFill>
                  <a:srgbClr val="FFFFFF"/>
                </a:solidFill>
              </a14:hiddenFill>
            </a:ext>
          </a:extLst>
        </p:spPr>
      </p:pic>
      <p:sp>
        <p:nvSpPr>
          <p:cNvPr id="5" name="CuadroTexto 4">
            <a:extLst>
              <a:ext uri="{FF2B5EF4-FFF2-40B4-BE49-F238E27FC236}">
                <a16:creationId xmlns:a16="http://schemas.microsoft.com/office/drawing/2014/main" id="{59126E52-AD74-47F0-B4CE-A9CB971BC6BD}"/>
              </a:ext>
            </a:extLst>
          </p:cNvPr>
          <p:cNvSpPr txBox="1"/>
          <p:nvPr/>
        </p:nvSpPr>
        <p:spPr>
          <a:xfrm>
            <a:off x="466903" y="364275"/>
            <a:ext cx="10135891" cy="830997"/>
          </a:xfrm>
          <a:prstGeom prst="rect">
            <a:avLst/>
          </a:prstGeom>
          <a:noFill/>
        </p:spPr>
        <p:txBody>
          <a:bodyPr wrap="square" rtlCol="0">
            <a:spAutoFit/>
          </a:bodyPr>
          <a:lstStyle/>
          <a:p>
            <a:r>
              <a:rPr lang="es-SV" sz="4800" dirty="0"/>
              <a:t>Distribución del data set</a:t>
            </a:r>
          </a:p>
        </p:txBody>
      </p:sp>
    </p:spTree>
    <p:extLst>
      <p:ext uri="{BB962C8B-B14F-4D97-AF65-F5344CB8AC3E}">
        <p14:creationId xmlns:p14="http://schemas.microsoft.com/office/powerpoint/2010/main" val="320754831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340971B-D873-83D1-30A7-F5A693DA76A3}"/>
              </a:ext>
            </a:extLst>
          </p:cNvPr>
          <p:cNvSpPr>
            <a:spLocks noGrp="1"/>
          </p:cNvSpPr>
          <p:nvPr>
            <p:ph type="title"/>
          </p:nvPr>
        </p:nvSpPr>
        <p:spPr/>
        <p:txBody>
          <a:bodyPr/>
          <a:lstStyle/>
          <a:p>
            <a:r>
              <a:rPr lang="es-SV" dirty="0"/>
              <a:t>Cross </a:t>
            </a:r>
            <a:r>
              <a:rPr lang="es-SV" dirty="0" err="1"/>
              <a:t>validation</a:t>
            </a:r>
            <a:r>
              <a:rPr lang="es-SV" dirty="0"/>
              <a:t>(Validación cruzada)</a:t>
            </a:r>
          </a:p>
        </p:txBody>
      </p:sp>
      <p:pic>
        <p:nvPicPr>
          <p:cNvPr id="4098" name="Picture 2" descr="Validación cruzada">
            <a:extLst>
              <a:ext uri="{FF2B5EF4-FFF2-40B4-BE49-F238E27FC236}">
                <a16:creationId xmlns:a16="http://schemas.microsoft.com/office/drawing/2014/main" id="{67382CC7-BEA8-FEAE-15AF-3D6BCAA0C63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926482" y="2211778"/>
            <a:ext cx="7868806" cy="2671762"/>
          </a:xfrm>
          <a:prstGeom prst="rect">
            <a:avLst/>
          </a:prstGeom>
          <a:noFill/>
          <a:extLst>
            <a:ext uri="{909E8E84-426E-40DD-AFC4-6F175D3DCCD1}">
              <a14:hiddenFill xmlns:a14="http://schemas.microsoft.com/office/drawing/2010/main">
                <a:solidFill>
                  <a:srgbClr val="FFFFFF"/>
                </a:solidFill>
              </a14:hiddenFill>
            </a:ext>
          </a:extLst>
        </p:spPr>
      </p:pic>
      <p:sp>
        <p:nvSpPr>
          <p:cNvPr id="6" name="CuadroTexto 5">
            <a:extLst>
              <a:ext uri="{FF2B5EF4-FFF2-40B4-BE49-F238E27FC236}">
                <a16:creationId xmlns:a16="http://schemas.microsoft.com/office/drawing/2014/main" id="{31612220-3E91-8AC0-5694-9AE745EB97DB}"/>
              </a:ext>
            </a:extLst>
          </p:cNvPr>
          <p:cNvSpPr txBox="1"/>
          <p:nvPr/>
        </p:nvSpPr>
        <p:spPr>
          <a:xfrm>
            <a:off x="5341103" y="4998599"/>
            <a:ext cx="6094708" cy="1200329"/>
          </a:xfrm>
          <a:prstGeom prst="rect">
            <a:avLst/>
          </a:prstGeom>
          <a:noFill/>
        </p:spPr>
        <p:txBody>
          <a:bodyPr wrap="square">
            <a:spAutoFit/>
          </a:bodyPr>
          <a:lstStyle/>
          <a:p>
            <a:r>
              <a:rPr lang="es-US" b="0" i="0" dirty="0">
                <a:solidFill>
                  <a:srgbClr val="24292E"/>
                </a:solidFill>
                <a:effectLst/>
                <a:latin typeface="-apple-system"/>
              </a:rPr>
              <a:t>La validación cruzada, también conocida como CV, es un método que se utiliza para seleccionar un modelo que no depende demasiado del conjunto de entrenamiento inicial. Los diferentes tipos se resumen en la siguiente tabla:</a:t>
            </a:r>
            <a:endParaRPr lang="es-SV" dirty="0"/>
          </a:p>
        </p:txBody>
      </p:sp>
    </p:spTree>
    <p:extLst>
      <p:ext uri="{BB962C8B-B14F-4D97-AF65-F5344CB8AC3E}">
        <p14:creationId xmlns:p14="http://schemas.microsoft.com/office/powerpoint/2010/main" val="46118550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EC79F62-37FD-B805-D3A6-4A6C2FD07694}"/>
              </a:ext>
            </a:extLst>
          </p:cNvPr>
          <p:cNvSpPr>
            <a:spLocks noGrp="1"/>
          </p:cNvSpPr>
          <p:nvPr>
            <p:ph type="title"/>
          </p:nvPr>
        </p:nvSpPr>
        <p:spPr/>
        <p:txBody>
          <a:bodyPr/>
          <a:lstStyle/>
          <a:p>
            <a:r>
              <a:rPr lang="es-ES" dirty="0"/>
              <a:t>Clasificación métricas</a:t>
            </a:r>
            <a:br>
              <a:rPr lang="es-ES" dirty="0"/>
            </a:br>
            <a:endParaRPr lang="es-SV" dirty="0"/>
          </a:p>
        </p:txBody>
      </p:sp>
      <p:pic>
        <p:nvPicPr>
          <p:cNvPr id="24" name="Marcador de contenido 23">
            <a:extLst>
              <a:ext uri="{FF2B5EF4-FFF2-40B4-BE49-F238E27FC236}">
                <a16:creationId xmlns:a16="http://schemas.microsoft.com/office/drawing/2014/main" id="{6095E243-575E-CBCC-8D4C-ECD91F19C642}"/>
              </a:ext>
            </a:extLst>
          </p:cNvPr>
          <p:cNvPicPr>
            <a:picLocks noGrp="1" noChangeAspect="1"/>
          </p:cNvPicPr>
          <p:nvPr>
            <p:ph idx="1"/>
          </p:nvPr>
        </p:nvPicPr>
        <p:blipFill rotWithShape="1">
          <a:blip r:embed="rId2"/>
          <a:srcRect b="48744"/>
          <a:stretch/>
        </p:blipFill>
        <p:spPr>
          <a:xfrm>
            <a:off x="2108648" y="1998928"/>
            <a:ext cx="6423683" cy="3332489"/>
          </a:xfrm>
        </p:spPr>
      </p:pic>
    </p:spTree>
    <p:extLst>
      <p:ext uri="{BB962C8B-B14F-4D97-AF65-F5344CB8AC3E}">
        <p14:creationId xmlns:p14="http://schemas.microsoft.com/office/powerpoint/2010/main" val="59985118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3AC8469-149A-2276-E677-ABD23C033302}"/>
              </a:ext>
            </a:extLst>
          </p:cNvPr>
          <p:cNvSpPr>
            <a:spLocks noGrp="1"/>
          </p:cNvSpPr>
          <p:nvPr>
            <p:ph type="title"/>
          </p:nvPr>
        </p:nvSpPr>
        <p:spPr/>
        <p:txBody>
          <a:bodyPr/>
          <a:lstStyle/>
          <a:p>
            <a:r>
              <a:rPr lang="es-SV" dirty="0"/>
              <a:t>Clasificación  </a:t>
            </a:r>
            <a:r>
              <a:rPr lang="es-SV" dirty="0" err="1"/>
              <a:t>metricas</a:t>
            </a:r>
            <a:br>
              <a:rPr lang="es-SV" dirty="0"/>
            </a:br>
            <a:endParaRPr lang="es-SV" dirty="0"/>
          </a:p>
        </p:txBody>
      </p:sp>
      <p:pic>
        <p:nvPicPr>
          <p:cNvPr id="5" name="Marcador de contenido 4">
            <a:extLst>
              <a:ext uri="{FF2B5EF4-FFF2-40B4-BE49-F238E27FC236}">
                <a16:creationId xmlns:a16="http://schemas.microsoft.com/office/drawing/2014/main" id="{73F327F8-074F-6CA9-DE3D-2134226BBB0D}"/>
              </a:ext>
            </a:extLst>
          </p:cNvPr>
          <p:cNvPicPr>
            <a:picLocks noGrp="1" noChangeAspect="1"/>
          </p:cNvPicPr>
          <p:nvPr>
            <p:ph idx="1"/>
          </p:nvPr>
        </p:nvPicPr>
        <p:blipFill rotWithShape="1">
          <a:blip r:embed="rId2"/>
          <a:srcRect t="50421" r="-1364"/>
          <a:stretch/>
        </p:blipFill>
        <p:spPr>
          <a:xfrm>
            <a:off x="1728942" y="2431793"/>
            <a:ext cx="5966762" cy="2953867"/>
          </a:xfrm>
        </p:spPr>
      </p:pic>
    </p:spTree>
    <p:extLst>
      <p:ext uri="{BB962C8B-B14F-4D97-AF65-F5344CB8AC3E}">
        <p14:creationId xmlns:p14="http://schemas.microsoft.com/office/powerpoint/2010/main" val="42658505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93F1178-1F5B-8036-7035-1B44D95F347D}"/>
              </a:ext>
            </a:extLst>
          </p:cNvPr>
          <p:cNvSpPr>
            <a:spLocks noGrp="1"/>
          </p:cNvSpPr>
          <p:nvPr>
            <p:ph type="title"/>
          </p:nvPr>
        </p:nvSpPr>
        <p:spPr/>
        <p:txBody>
          <a:bodyPr/>
          <a:lstStyle/>
          <a:p>
            <a:r>
              <a:rPr lang="es-SV" dirty="0"/>
              <a:t>Clasificación </a:t>
            </a:r>
            <a:r>
              <a:rPr lang="es-SV" dirty="0" err="1"/>
              <a:t>metricas</a:t>
            </a:r>
            <a:endParaRPr lang="es-SV" dirty="0"/>
          </a:p>
        </p:txBody>
      </p:sp>
      <p:pic>
        <p:nvPicPr>
          <p:cNvPr id="9" name="Marcador de contenido 8">
            <a:extLst>
              <a:ext uri="{FF2B5EF4-FFF2-40B4-BE49-F238E27FC236}">
                <a16:creationId xmlns:a16="http://schemas.microsoft.com/office/drawing/2014/main" id="{36D5C80B-5FFB-A090-A558-2FFE6EF4FEA3}"/>
              </a:ext>
            </a:extLst>
          </p:cNvPr>
          <p:cNvPicPr>
            <a:picLocks noGrp="1" noChangeAspect="1"/>
          </p:cNvPicPr>
          <p:nvPr>
            <p:ph idx="1"/>
          </p:nvPr>
        </p:nvPicPr>
        <p:blipFill>
          <a:blip r:embed="rId2"/>
          <a:stretch>
            <a:fillRect/>
          </a:stretch>
        </p:blipFill>
        <p:spPr>
          <a:xfrm>
            <a:off x="2335196" y="1923339"/>
            <a:ext cx="6171589" cy="4022725"/>
          </a:xfrm>
        </p:spPr>
      </p:pic>
    </p:spTree>
    <p:extLst>
      <p:ext uri="{BB962C8B-B14F-4D97-AF65-F5344CB8AC3E}">
        <p14:creationId xmlns:p14="http://schemas.microsoft.com/office/powerpoint/2010/main" val="287302543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099D087-23BD-5CFA-8C83-DE1F1483B50A}"/>
              </a:ext>
            </a:extLst>
          </p:cNvPr>
          <p:cNvSpPr>
            <a:spLocks noGrp="1"/>
          </p:cNvSpPr>
          <p:nvPr>
            <p:ph type="title"/>
          </p:nvPr>
        </p:nvSpPr>
        <p:spPr/>
        <p:txBody>
          <a:bodyPr/>
          <a:lstStyle/>
          <a:p>
            <a:pPr algn="r"/>
            <a:r>
              <a:rPr lang="es-SV" dirty="0"/>
              <a:t>Regresión métricas</a:t>
            </a:r>
            <a:br>
              <a:rPr lang="es-SV" dirty="0"/>
            </a:br>
            <a:endParaRPr lang="es-SV" dirty="0"/>
          </a:p>
        </p:txBody>
      </p:sp>
      <p:pic>
        <p:nvPicPr>
          <p:cNvPr id="6" name="Marcador de contenido 5">
            <a:extLst>
              <a:ext uri="{FF2B5EF4-FFF2-40B4-BE49-F238E27FC236}">
                <a16:creationId xmlns:a16="http://schemas.microsoft.com/office/drawing/2014/main" id="{69A0DBEE-8F01-8436-7BBE-61E5F83FD899}"/>
              </a:ext>
            </a:extLst>
          </p:cNvPr>
          <p:cNvPicPr>
            <a:picLocks noGrp="1" noChangeAspect="1"/>
          </p:cNvPicPr>
          <p:nvPr>
            <p:ph idx="1"/>
          </p:nvPr>
        </p:nvPicPr>
        <p:blipFill rotWithShape="1">
          <a:blip r:embed="rId2"/>
          <a:srcRect t="4090"/>
          <a:stretch/>
        </p:blipFill>
        <p:spPr>
          <a:xfrm>
            <a:off x="1381386" y="2120792"/>
            <a:ext cx="9074616" cy="3660473"/>
          </a:xfrm>
        </p:spPr>
      </p:pic>
    </p:spTree>
    <p:extLst>
      <p:ext uri="{BB962C8B-B14F-4D97-AF65-F5344CB8AC3E}">
        <p14:creationId xmlns:p14="http://schemas.microsoft.com/office/powerpoint/2010/main" val="394326531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8">
            <a:extLst>
              <a:ext uri="{FF2B5EF4-FFF2-40B4-BE49-F238E27FC236}">
                <a16:creationId xmlns:a16="http://schemas.microsoft.com/office/drawing/2014/main" id="{FB5993E2-C02B-4335-ABA5-D8EC465551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6" name="Rectangle 10">
            <a:extLst>
              <a:ext uri="{FF2B5EF4-FFF2-40B4-BE49-F238E27FC236}">
                <a16:creationId xmlns:a16="http://schemas.microsoft.com/office/drawing/2014/main" id="{C0B801A2-5622-4BE8-9AD2-C337A2CD00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a:extLst>
              <a:ext uri="{FF2B5EF4-FFF2-40B4-BE49-F238E27FC236}">
                <a16:creationId xmlns:a16="http://schemas.microsoft.com/office/drawing/2014/main" id="{BAE7ECCE-FECA-0E23-D059-556405526C70}"/>
              </a:ext>
            </a:extLst>
          </p:cNvPr>
          <p:cNvSpPr>
            <a:spLocks noGrp="1"/>
          </p:cNvSpPr>
          <p:nvPr>
            <p:ph type="title"/>
          </p:nvPr>
        </p:nvSpPr>
        <p:spPr>
          <a:xfrm>
            <a:off x="492370" y="516835"/>
            <a:ext cx="3084844" cy="5772840"/>
          </a:xfrm>
        </p:spPr>
        <p:txBody>
          <a:bodyPr anchor="ctr">
            <a:normAutofit/>
          </a:bodyPr>
          <a:lstStyle/>
          <a:p>
            <a:r>
              <a:rPr lang="es-SV" sz="3600">
                <a:solidFill>
                  <a:srgbClr val="FFFFFF"/>
                </a:solidFill>
              </a:rPr>
              <a:t>Al final del modelado que podríamos concluir.</a:t>
            </a:r>
          </a:p>
        </p:txBody>
      </p:sp>
      <p:sp>
        <p:nvSpPr>
          <p:cNvPr id="17" name="Rectangle 12">
            <a:extLst>
              <a:ext uri="{FF2B5EF4-FFF2-40B4-BE49-F238E27FC236}">
                <a16:creationId xmlns:a16="http://schemas.microsoft.com/office/drawing/2014/main" id="{B7AF614F-5BC3-4086-99F5-B87C5847A0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18" name="Marcador de contenido 2">
            <a:extLst>
              <a:ext uri="{FF2B5EF4-FFF2-40B4-BE49-F238E27FC236}">
                <a16:creationId xmlns:a16="http://schemas.microsoft.com/office/drawing/2014/main" id="{88D60B1B-E978-EF11-709D-F9A0DAF8A290}"/>
              </a:ext>
            </a:extLst>
          </p:cNvPr>
          <p:cNvGraphicFramePr>
            <a:graphicFrameLocks noGrp="1"/>
          </p:cNvGraphicFramePr>
          <p:nvPr>
            <p:ph idx="1"/>
            <p:extLst>
              <p:ext uri="{D42A27DB-BD31-4B8C-83A1-F6EECF244321}">
                <p14:modId xmlns:p14="http://schemas.microsoft.com/office/powerpoint/2010/main" val="3032827994"/>
              </p:ext>
            </p:extLst>
          </p:nvPr>
        </p:nvGraphicFramePr>
        <p:xfrm>
          <a:off x="4741863" y="639763"/>
          <a:ext cx="6797675" cy="56499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2768616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FAF9409-2C59-5326-886E-EEE8AA0D3F00}"/>
              </a:ext>
            </a:extLst>
          </p:cNvPr>
          <p:cNvSpPr>
            <a:spLocks noGrp="1"/>
          </p:cNvSpPr>
          <p:nvPr>
            <p:ph type="title"/>
          </p:nvPr>
        </p:nvSpPr>
        <p:spPr/>
        <p:txBody>
          <a:bodyPr/>
          <a:lstStyle/>
          <a:p>
            <a:r>
              <a:rPr lang="es-ES" dirty="0" err="1"/>
              <a:t>Feature</a:t>
            </a:r>
            <a:r>
              <a:rPr lang="es-ES" dirty="0"/>
              <a:t> </a:t>
            </a:r>
            <a:r>
              <a:rPr lang="es-ES" dirty="0" err="1"/>
              <a:t>Engineering</a:t>
            </a:r>
            <a:endParaRPr lang="es-SV" dirty="0"/>
          </a:p>
        </p:txBody>
      </p:sp>
      <p:pic>
        <p:nvPicPr>
          <p:cNvPr id="10242" name="Picture 2" descr="Com Olho | API Based Cyber Intelligence">
            <a:extLst>
              <a:ext uri="{FF2B5EF4-FFF2-40B4-BE49-F238E27FC236}">
                <a16:creationId xmlns:a16="http://schemas.microsoft.com/office/drawing/2014/main" id="{0EDBDD5E-260C-2429-CD1B-A36464D7A6F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479177" y="1737360"/>
            <a:ext cx="4022725" cy="4022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377824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tint val="90000"/>
            <a:shade val="97000"/>
            <a:satMod val="130000"/>
          </a:schemeClr>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8DD82D3-D002-45B0-B16A-82B3DA4EFD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B31711E9-B50C-2B0F-60D9-607903A42395}"/>
              </a:ext>
            </a:extLst>
          </p:cNvPr>
          <p:cNvSpPr>
            <a:spLocks noGrp="1"/>
          </p:cNvSpPr>
          <p:nvPr>
            <p:ph type="title"/>
          </p:nvPr>
        </p:nvSpPr>
        <p:spPr>
          <a:xfrm>
            <a:off x="949047" y="643466"/>
            <a:ext cx="2771273" cy="5225627"/>
          </a:xfrm>
        </p:spPr>
        <p:txBody>
          <a:bodyPr anchor="ctr">
            <a:normAutofit/>
          </a:bodyPr>
          <a:lstStyle/>
          <a:p>
            <a:r>
              <a:rPr lang="es-SV" sz="3600" dirty="0" err="1"/>
              <a:t>Feature</a:t>
            </a:r>
            <a:r>
              <a:rPr lang="es-SV" sz="3600" dirty="0"/>
              <a:t> </a:t>
            </a:r>
            <a:r>
              <a:rPr lang="es-SV" sz="3600" dirty="0" err="1"/>
              <a:t>Engineering</a:t>
            </a:r>
            <a:endParaRPr lang="es-SV" sz="3600" dirty="0"/>
          </a:p>
        </p:txBody>
      </p:sp>
      <p:cxnSp>
        <p:nvCxnSpPr>
          <p:cNvPr id="10" name="Straight Connector 9">
            <a:extLst>
              <a:ext uri="{FF2B5EF4-FFF2-40B4-BE49-F238E27FC236}">
                <a16:creationId xmlns:a16="http://schemas.microsoft.com/office/drawing/2014/main" id="{9F09C252-16FE-4557-AD6D-BB5CA773496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42053" y="1570271"/>
            <a:ext cx="0" cy="3200400"/>
          </a:xfrm>
          <a:prstGeom prst="line">
            <a:avLst/>
          </a:prstGeom>
          <a:ln w="31750">
            <a:solidFill>
              <a:schemeClr val="accent2"/>
            </a:solidFill>
            <a:miter lim="800000"/>
          </a:ln>
        </p:spPr>
        <p:style>
          <a:lnRef idx="1">
            <a:schemeClr val="accent1"/>
          </a:lnRef>
          <a:fillRef idx="0">
            <a:schemeClr val="accent1"/>
          </a:fillRef>
          <a:effectRef idx="0">
            <a:schemeClr val="accent1"/>
          </a:effectRef>
          <a:fontRef idx="minor">
            <a:schemeClr val="tx1"/>
          </a:fontRef>
        </p:style>
      </p:cxnSp>
      <p:sp>
        <p:nvSpPr>
          <p:cNvPr id="3" name="Marcador de contenido 2">
            <a:extLst>
              <a:ext uri="{FF2B5EF4-FFF2-40B4-BE49-F238E27FC236}">
                <a16:creationId xmlns:a16="http://schemas.microsoft.com/office/drawing/2014/main" id="{23AE3F1C-6DEB-3A51-F195-8459D95AD65C}"/>
              </a:ext>
            </a:extLst>
          </p:cNvPr>
          <p:cNvSpPr>
            <a:spLocks noGrp="1"/>
          </p:cNvSpPr>
          <p:nvPr>
            <p:ph idx="1"/>
          </p:nvPr>
        </p:nvSpPr>
        <p:spPr>
          <a:xfrm>
            <a:off x="4351019" y="643466"/>
            <a:ext cx="6895973" cy="5225628"/>
          </a:xfrm>
        </p:spPr>
        <p:txBody>
          <a:bodyPr anchor="ctr">
            <a:normAutofit/>
          </a:bodyPr>
          <a:lstStyle/>
          <a:p>
            <a:r>
              <a:rPr lang="es-US" sz="2800" b="0" i="0" dirty="0">
                <a:effectLst/>
                <a:latin typeface="charter"/>
              </a:rPr>
              <a:t>Al final del día, algunos proyectos de aprendizaje automático tienen éxito y otros fracasan. ¿Qué hace la diferencia? </a:t>
            </a:r>
          </a:p>
          <a:p>
            <a:endParaRPr lang="es-US" sz="2800" dirty="0">
              <a:latin typeface="charter"/>
            </a:endParaRPr>
          </a:p>
          <a:p>
            <a:r>
              <a:rPr lang="es-US" sz="2800" b="0" i="0" dirty="0">
                <a:effectLst/>
                <a:latin typeface="charter"/>
              </a:rPr>
              <a:t>Fácilmente, el factor más importante son las funciones utilizadas”. — Pedro Domingos}</a:t>
            </a:r>
          </a:p>
          <a:p>
            <a:endParaRPr lang="es-US" dirty="0">
              <a:latin typeface="charter"/>
            </a:endParaRPr>
          </a:p>
          <a:p>
            <a:endParaRPr lang="es-SV" dirty="0"/>
          </a:p>
        </p:txBody>
      </p:sp>
      <p:sp>
        <p:nvSpPr>
          <p:cNvPr id="12" name="Rectangle 11">
            <a:extLst>
              <a:ext uri="{FF2B5EF4-FFF2-40B4-BE49-F238E27FC236}">
                <a16:creationId xmlns:a16="http://schemas.microsoft.com/office/drawing/2014/main" id="{4C15B19B-E7BB-4060-B12F-3CDA8EF16A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336792"/>
            <a:ext cx="12188825" cy="521208"/>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231528599"/>
      </p:ext>
    </p:extLst>
  </p:cSld>
  <p:clrMapOvr>
    <a:overrideClrMapping bg1="dk1" tx1="lt1" bg2="dk2" tx2="lt2" accent1="accent1" accent2="accent2" accent3="accent3" accent4="accent4" accent5="accent5" accent6="accent6" hlink="hlink" folHlink="folHlink"/>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tint val="90000"/>
            <a:shade val="97000"/>
            <a:satMod val="130000"/>
          </a:schemeClr>
        </a:solidFill>
        <a:effectLst/>
      </p:bgPr>
    </p:bg>
    <p:spTree>
      <p:nvGrpSpPr>
        <p:cNvPr id="1" name=""/>
        <p:cNvGrpSpPr/>
        <p:nvPr/>
      </p:nvGrpSpPr>
      <p:grpSpPr>
        <a:xfrm>
          <a:off x="0" y="0"/>
          <a:ext cx="0" cy="0"/>
          <a:chOff x="0" y="0"/>
          <a:chExt cx="0" cy="0"/>
        </a:xfrm>
      </p:grpSpPr>
      <p:sp useBgFill="1">
        <p:nvSpPr>
          <p:cNvPr id="14" name="Rectangle 7">
            <a:extLst>
              <a:ext uri="{FF2B5EF4-FFF2-40B4-BE49-F238E27FC236}">
                <a16:creationId xmlns:a16="http://schemas.microsoft.com/office/drawing/2014/main" id="{C8DD82D3-D002-45B0-B16A-82B3DA4EFD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0B6C7868-EF43-E93B-4520-D796A3B092BC}"/>
              </a:ext>
            </a:extLst>
          </p:cNvPr>
          <p:cNvSpPr>
            <a:spLocks noGrp="1"/>
          </p:cNvSpPr>
          <p:nvPr>
            <p:ph type="title"/>
          </p:nvPr>
        </p:nvSpPr>
        <p:spPr>
          <a:xfrm>
            <a:off x="949047" y="643466"/>
            <a:ext cx="2771273" cy="5225627"/>
          </a:xfrm>
        </p:spPr>
        <p:txBody>
          <a:bodyPr anchor="ctr">
            <a:normAutofit/>
          </a:bodyPr>
          <a:lstStyle/>
          <a:p>
            <a:r>
              <a:rPr lang="es-SV" sz="3600"/>
              <a:t>Derivar columnas numéricas</a:t>
            </a:r>
            <a:br>
              <a:rPr lang="es-SV" sz="3600"/>
            </a:br>
            <a:endParaRPr lang="es-SV" sz="3600"/>
          </a:p>
        </p:txBody>
      </p:sp>
      <p:cxnSp>
        <p:nvCxnSpPr>
          <p:cNvPr id="15" name="Straight Connector 9">
            <a:extLst>
              <a:ext uri="{FF2B5EF4-FFF2-40B4-BE49-F238E27FC236}">
                <a16:creationId xmlns:a16="http://schemas.microsoft.com/office/drawing/2014/main" id="{9F09C252-16FE-4557-AD6D-BB5CA773496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42053" y="1570271"/>
            <a:ext cx="0" cy="3200400"/>
          </a:xfrm>
          <a:prstGeom prst="line">
            <a:avLst/>
          </a:prstGeom>
          <a:ln w="31750">
            <a:solidFill>
              <a:schemeClr val="accent2"/>
            </a:solidFill>
            <a:miter lim="800000"/>
          </a:ln>
        </p:spPr>
        <p:style>
          <a:lnRef idx="1">
            <a:schemeClr val="accent1"/>
          </a:lnRef>
          <a:fillRef idx="0">
            <a:schemeClr val="accent1"/>
          </a:fillRef>
          <a:effectRef idx="0">
            <a:schemeClr val="accent1"/>
          </a:effectRef>
          <a:fontRef idx="minor">
            <a:schemeClr val="tx1"/>
          </a:fontRef>
        </p:style>
      </p:cxnSp>
      <p:sp>
        <p:nvSpPr>
          <p:cNvPr id="3" name="Marcador de contenido 2">
            <a:extLst>
              <a:ext uri="{FF2B5EF4-FFF2-40B4-BE49-F238E27FC236}">
                <a16:creationId xmlns:a16="http://schemas.microsoft.com/office/drawing/2014/main" id="{AF8334DD-9F38-F4A0-9809-9904EEFC4F3C}"/>
              </a:ext>
            </a:extLst>
          </p:cNvPr>
          <p:cNvSpPr>
            <a:spLocks noGrp="1"/>
          </p:cNvSpPr>
          <p:nvPr>
            <p:ph idx="1"/>
          </p:nvPr>
        </p:nvSpPr>
        <p:spPr>
          <a:xfrm>
            <a:off x="4351019" y="643466"/>
            <a:ext cx="6895973" cy="5225628"/>
          </a:xfrm>
        </p:spPr>
        <p:txBody>
          <a:bodyPr anchor="ctr">
            <a:normAutofit fontScale="92500" lnSpcReduction="10000"/>
          </a:bodyPr>
          <a:lstStyle/>
          <a:p>
            <a:r>
              <a:rPr lang="es-US" b="0" i="0" dirty="0">
                <a:effectLst/>
                <a:latin typeface="charter"/>
              </a:rPr>
              <a:t>Meta: Mejorar la precisión del modelo.</a:t>
            </a:r>
          </a:p>
          <a:p>
            <a:endParaRPr lang="es-US" dirty="0">
              <a:latin typeface="charter"/>
            </a:endParaRPr>
          </a:p>
          <a:p>
            <a:r>
              <a:rPr lang="es-US" b="0" i="0" dirty="0">
                <a:effectLst/>
                <a:latin typeface="charter"/>
              </a:rPr>
              <a:t>Suponga en un </a:t>
            </a:r>
            <a:r>
              <a:rPr lang="es-US" b="0" i="0" dirty="0" err="1">
                <a:effectLst/>
                <a:latin typeface="charter"/>
              </a:rPr>
              <a:t>dataset</a:t>
            </a:r>
            <a:r>
              <a:rPr lang="es-US" b="0" i="0" dirty="0">
                <a:effectLst/>
                <a:latin typeface="charter"/>
              </a:rPr>
              <a:t> determinado tiene las características:</a:t>
            </a:r>
          </a:p>
          <a:p>
            <a:endParaRPr lang="es-US" b="0" i="0" dirty="0">
              <a:effectLst/>
              <a:latin typeface="charter"/>
            </a:endParaRPr>
          </a:p>
          <a:p>
            <a:r>
              <a:rPr lang="es-US" b="0" i="0" dirty="0">
                <a:effectLst/>
                <a:latin typeface="charter"/>
              </a:rPr>
              <a:t>a. Descripción mejorada</a:t>
            </a:r>
          </a:p>
          <a:p>
            <a:r>
              <a:rPr lang="es-US" b="0" i="0" dirty="0">
                <a:effectLst/>
                <a:latin typeface="charter"/>
              </a:rPr>
              <a:t>b. Número de características</a:t>
            </a:r>
          </a:p>
          <a:p>
            <a:r>
              <a:rPr lang="es-US" b="0" i="0" dirty="0">
                <a:effectLst/>
                <a:latin typeface="charter"/>
              </a:rPr>
              <a:t>c. Número de tomates</a:t>
            </a:r>
          </a:p>
          <a:p>
            <a:endParaRPr lang="es-US" b="0" i="0" dirty="0">
              <a:effectLst/>
              <a:latin typeface="charter"/>
            </a:endParaRPr>
          </a:p>
          <a:p>
            <a:endParaRPr lang="es-US" b="0" i="0" dirty="0">
              <a:effectLst/>
              <a:latin typeface="charter"/>
            </a:endParaRPr>
          </a:p>
          <a:p>
            <a:r>
              <a:rPr lang="es-US" b="0" i="0" dirty="0">
                <a:effectLst/>
                <a:latin typeface="charter"/>
              </a:rPr>
              <a:t>¿Cuál es la forma más rápida de hacerlo”</a:t>
            </a:r>
          </a:p>
          <a:p>
            <a:r>
              <a:rPr lang="es-US" b="0" i="0" dirty="0">
                <a:effectLst/>
                <a:latin typeface="charter"/>
              </a:rPr>
              <a:t>Ejemplos</a:t>
            </a:r>
          </a:p>
          <a:p>
            <a:r>
              <a:rPr lang="es-US" b="0" i="0" dirty="0" err="1">
                <a:effectLst/>
                <a:latin typeface="charter"/>
              </a:rPr>
              <a:t>df</a:t>
            </a:r>
            <a:r>
              <a:rPr lang="es-US" b="0" i="0" dirty="0">
                <a:effectLst/>
                <a:latin typeface="charter"/>
              </a:rPr>
              <a:t>[“</a:t>
            </a:r>
            <a:r>
              <a:rPr lang="es-US" b="0" i="0" dirty="0" err="1">
                <a:effectLst/>
                <a:latin typeface="charter"/>
              </a:rPr>
              <a:t>descripción_mejorada</a:t>
            </a:r>
            <a:r>
              <a:rPr lang="es-US" b="0" i="0" dirty="0">
                <a:effectLst/>
                <a:latin typeface="charter"/>
              </a:rPr>
              <a:t> “] = </a:t>
            </a:r>
            <a:r>
              <a:rPr lang="es-US" b="0" i="0" dirty="0" err="1">
                <a:effectLst/>
                <a:latin typeface="charter"/>
              </a:rPr>
              <a:t>df</a:t>
            </a:r>
            <a:r>
              <a:rPr lang="es-US" b="0" i="0" dirty="0">
                <a:effectLst/>
                <a:latin typeface="charter"/>
              </a:rPr>
              <a:t>[“</a:t>
            </a:r>
            <a:r>
              <a:rPr lang="es-US" b="0" i="0" dirty="0" err="1">
                <a:effectLst/>
                <a:latin typeface="charter"/>
              </a:rPr>
              <a:t>description</a:t>
            </a:r>
            <a:r>
              <a:rPr lang="es-US" b="0" i="0" dirty="0">
                <a:effectLst/>
                <a:latin typeface="charter"/>
              </a:rPr>
              <a:t>”].</a:t>
            </a:r>
            <a:r>
              <a:rPr lang="es-US" b="0" i="0" dirty="0" err="1">
                <a:effectLst/>
                <a:latin typeface="charter"/>
              </a:rPr>
              <a:t>apply</a:t>
            </a:r>
            <a:r>
              <a:rPr lang="es-US" b="0" i="0" dirty="0">
                <a:effectLst/>
                <a:latin typeface="charter"/>
              </a:rPr>
              <a:t>(lambda x: </a:t>
            </a:r>
            <a:r>
              <a:rPr lang="es-US" b="0" i="0" dirty="0" err="1">
                <a:effectLst/>
                <a:latin typeface="charter"/>
              </a:rPr>
              <a:t>len</a:t>
            </a:r>
            <a:r>
              <a:rPr lang="es-US" b="0" i="0" dirty="0">
                <a:effectLst/>
                <a:latin typeface="charter"/>
              </a:rPr>
              <a:t>(</a:t>
            </a:r>
            <a:r>
              <a:rPr lang="es-US" b="0" i="0" dirty="0" err="1">
                <a:effectLst/>
                <a:latin typeface="charter"/>
              </a:rPr>
              <a:t>x.split</a:t>
            </a:r>
            <a:r>
              <a:rPr lang="es-US" b="0" i="0" dirty="0">
                <a:effectLst/>
                <a:latin typeface="charter"/>
              </a:rPr>
              <a:t>()))</a:t>
            </a:r>
          </a:p>
          <a:p>
            <a:endParaRPr lang="es-SV" dirty="0"/>
          </a:p>
        </p:txBody>
      </p:sp>
      <p:sp>
        <p:nvSpPr>
          <p:cNvPr id="16" name="Rectangle 11">
            <a:extLst>
              <a:ext uri="{FF2B5EF4-FFF2-40B4-BE49-F238E27FC236}">
                <a16:creationId xmlns:a16="http://schemas.microsoft.com/office/drawing/2014/main" id="{4C15B19B-E7BB-4060-B12F-3CDA8EF16A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336792"/>
            <a:ext cx="12188825" cy="521208"/>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92753560"/>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Part II: Robots are reading receipts! And everything else you need to know  about deep learning">
            <a:extLst>
              <a:ext uri="{FF2B5EF4-FFF2-40B4-BE49-F238E27FC236}">
                <a16:creationId xmlns:a16="http://schemas.microsoft.com/office/drawing/2014/main" id="{2B26BAFB-D6AB-A1B4-CD9F-33CF53A41E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3500" y="747713"/>
            <a:ext cx="9525000" cy="5362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530909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Derivar</a:t>
            </a:r>
            <a:r>
              <a:rPr lang="en-US" dirty="0"/>
              <a:t> </a:t>
            </a:r>
            <a:r>
              <a:rPr lang="en-US" dirty="0" err="1"/>
              <a:t>columnas</a:t>
            </a:r>
            <a:r>
              <a:rPr lang="en-US" dirty="0"/>
              <a:t> </a:t>
            </a:r>
            <a:r>
              <a:rPr lang="en-US" dirty="0" err="1"/>
              <a:t>númericas</a:t>
            </a:r>
            <a:endParaRPr lang="en-US" dirty="0"/>
          </a:p>
        </p:txBody>
      </p:sp>
      <p:sp>
        <p:nvSpPr>
          <p:cNvPr id="3" name="Content Placeholder 2"/>
          <p:cNvSpPr>
            <a:spLocks noGrp="1"/>
          </p:cNvSpPr>
          <p:nvPr>
            <p:ph idx="1"/>
          </p:nvPr>
        </p:nvSpPr>
        <p:spPr>
          <a:xfrm>
            <a:off x="573932" y="1825625"/>
            <a:ext cx="11537004" cy="4351338"/>
          </a:xfrm>
        </p:spPr>
        <p:txBody>
          <a:bodyPr/>
          <a:lstStyle/>
          <a:p>
            <a:r>
              <a:rPr lang="en-US" dirty="0"/>
              <a:t>1.La meta es </a:t>
            </a:r>
            <a:r>
              <a:rPr lang="en-US" dirty="0" err="1"/>
              <a:t>ayudar</a:t>
            </a:r>
            <a:r>
              <a:rPr lang="en-US" dirty="0"/>
              <a:t> al </a:t>
            </a:r>
            <a:r>
              <a:rPr lang="en-US" dirty="0" err="1"/>
              <a:t>modelo</a:t>
            </a:r>
            <a:r>
              <a:rPr lang="en-US" dirty="0"/>
              <a:t> a </a:t>
            </a:r>
            <a:r>
              <a:rPr lang="en-US" dirty="0" err="1"/>
              <a:t>mejorar</a:t>
            </a:r>
            <a:r>
              <a:rPr lang="en-US" dirty="0"/>
              <a:t> </a:t>
            </a:r>
            <a:r>
              <a:rPr lang="en-US" dirty="0" err="1"/>
              <a:t>su</a:t>
            </a:r>
            <a:r>
              <a:rPr lang="en-US" dirty="0"/>
              <a:t> precision: </a:t>
            </a:r>
            <a:r>
              <a:rPr lang="en-US" dirty="0" err="1"/>
              <a:t>arboles</a:t>
            </a:r>
            <a:r>
              <a:rPr lang="en-US" dirty="0"/>
              <a:t> de decision </a:t>
            </a:r>
            <a:r>
              <a:rPr lang="en-US" dirty="0" err="1"/>
              <a:t>más</a:t>
            </a:r>
            <a:r>
              <a:rPr lang="en-US" dirty="0"/>
              <a:t> </a:t>
            </a:r>
            <a:r>
              <a:rPr lang="en-US" dirty="0" err="1"/>
              <a:t>pequeños</a:t>
            </a:r>
            <a:r>
              <a:rPr lang="en-US" dirty="0"/>
              <a:t> o major </a:t>
            </a:r>
            <a:r>
              <a:rPr lang="en-US" dirty="0" err="1"/>
              <a:t>precisión</a:t>
            </a:r>
            <a:r>
              <a:rPr lang="en-US" dirty="0"/>
              <a:t>.</a:t>
            </a:r>
            <a:br>
              <a:rPr lang="en-US" dirty="0"/>
            </a:br>
            <a:br>
              <a:rPr lang="en-US" dirty="0"/>
            </a:br>
            <a:br>
              <a:rPr lang="en-US" dirty="0"/>
            </a:br>
            <a:br>
              <a:rPr lang="en-US" dirty="0"/>
            </a:br>
            <a:endParaRPr lang="en-US" dirty="0"/>
          </a:p>
          <a:p>
            <a:r>
              <a:rPr lang="en-US" dirty="0"/>
              <a:t>2.Crear </a:t>
            </a:r>
            <a:r>
              <a:rPr lang="es-SV" dirty="0"/>
              <a:t>términos</a:t>
            </a:r>
            <a:r>
              <a:rPr lang="en-US" dirty="0"/>
              <a:t> de </a:t>
            </a:r>
            <a:r>
              <a:rPr lang="en-US" dirty="0" err="1"/>
              <a:t>interración</a:t>
            </a:r>
            <a:r>
              <a:rPr lang="en-US" dirty="0"/>
              <a:t>(</a:t>
            </a:r>
            <a:r>
              <a:rPr lang="en-US" dirty="0" err="1"/>
              <a:t>Crear</a:t>
            </a:r>
            <a:r>
              <a:rPr lang="en-US" dirty="0"/>
              <a:t> </a:t>
            </a:r>
            <a:r>
              <a:rPr lang="en-US" dirty="0" err="1"/>
              <a:t>columna</a:t>
            </a:r>
            <a:r>
              <a:rPr lang="en-US" dirty="0"/>
              <a:t> con valor </a:t>
            </a:r>
            <a:r>
              <a:rPr lang="en-US" dirty="0" err="1"/>
              <a:t>predictivo</a:t>
            </a:r>
            <a:r>
              <a:rPr lang="en-US" dirty="0"/>
              <a:t>)</a:t>
            </a:r>
          </a:p>
        </p:txBody>
      </p:sp>
      <p:sp>
        <p:nvSpPr>
          <p:cNvPr id="4" name="TextBox 3">
            <a:extLst>
              <a:ext uri="{FF2B5EF4-FFF2-40B4-BE49-F238E27FC236}">
                <a16:creationId xmlns:a16="http://schemas.microsoft.com/office/drawing/2014/main" id="{7EA51DEE-4B36-8844-9444-48364D4297AC}"/>
              </a:ext>
            </a:extLst>
          </p:cNvPr>
          <p:cNvSpPr txBox="1"/>
          <p:nvPr/>
        </p:nvSpPr>
        <p:spPr>
          <a:xfrm>
            <a:off x="645129" y="2446999"/>
            <a:ext cx="11173978" cy="400110"/>
          </a:xfrm>
          <a:prstGeom prst="rect">
            <a:avLst/>
          </a:prstGeom>
          <a:noFill/>
          <a:ln>
            <a:solidFill>
              <a:schemeClr val="accent1"/>
            </a:solidFill>
          </a:ln>
        </p:spPr>
        <p:txBody>
          <a:bodyPr wrap="square" rtlCol="0">
            <a:spAutoFit/>
          </a:bodyPr>
          <a:lstStyle/>
          <a:p>
            <a:r>
              <a:rPr lang="en-US" sz="2000" dirty="0" err="1">
                <a:latin typeface="Monaco" charset="0"/>
                <a:ea typeface="Monaco" charset="0"/>
                <a:cs typeface="Monaco" charset="0"/>
              </a:rPr>
              <a:t>df</a:t>
            </a:r>
            <a:r>
              <a:rPr lang="en-US" sz="2000" dirty="0">
                <a:latin typeface="Monaco" charset="0"/>
                <a:ea typeface="Monaco" charset="0"/>
                <a:cs typeface="Monaco" charset="0"/>
              </a:rPr>
              <a:t>["</a:t>
            </a:r>
            <a:r>
              <a:rPr lang="en-US" sz="2000" dirty="0" err="1">
                <a:latin typeface="Monaco" charset="0"/>
                <a:ea typeface="Monaco" charset="0"/>
                <a:cs typeface="Monaco" charset="0"/>
              </a:rPr>
              <a:t>num_desc_words</a:t>
            </a:r>
            <a:r>
              <a:rPr lang="en-US" sz="2000" dirty="0">
                <a:latin typeface="Monaco" charset="0"/>
                <a:ea typeface="Monaco" charset="0"/>
                <a:cs typeface="Monaco" charset="0"/>
              </a:rPr>
              <a:t>"] = </a:t>
            </a:r>
            <a:r>
              <a:rPr lang="en-US" sz="2000" dirty="0" err="1">
                <a:latin typeface="Monaco" charset="0"/>
                <a:ea typeface="Monaco" charset="0"/>
                <a:cs typeface="Monaco" charset="0"/>
              </a:rPr>
              <a:t>df</a:t>
            </a:r>
            <a:r>
              <a:rPr lang="en-US" sz="2000" dirty="0">
                <a:latin typeface="Monaco" charset="0"/>
                <a:ea typeface="Monaco" charset="0"/>
                <a:cs typeface="Monaco" charset="0"/>
              </a:rPr>
              <a:t>["description"].apply(lambda x: </a:t>
            </a:r>
            <a:r>
              <a:rPr lang="en-US" sz="2000" dirty="0" err="1">
                <a:latin typeface="Monaco" charset="0"/>
                <a:ea typeface="Monaco" charset="0"/>
                <a:cs typeface="Monaco" charset="0"/>
              </a:rPr>
              <a:t>len</a:t>
            </a:r>
            <a:r>
              <a:rPr lang="en-US" sz="2000" dirty="0">
                <a:latin typeface="Monaco" charset="0"/>
                <a:ea typeface="Monaco" charset="0"/>
                <a:cs typeface="Monaco" charset="0"/>
              </a:rPr>
              <a:t>(</a:t>
            </a:r>
            <a:r>
              <a:rPr lang="en-US" sz="2000" dirty="0" err="1">
                <a:latin typeface="Monaco" charset="0"/>
                <a:ea typeface="Monaco" charset="0"/>
                <a:cs typeface="Monaco" charset="0"/>
              </a:rPr>
              <a:t>x.split</a:t>
            </a:r>
            <a:r>
              <a:rPr lang="en-US" sz="2000" dirty="0">
                <a:latin typeface="Monaco" charset="0"/>
                <a:ea typeface="Monaco" charset="0"/>
                <a:cs typeface="Monaco" charset="0"/>
              </a:rPr>
              <a:t>()))</a:t>
            </a:r>
          </a:p>
        </p:txBody>
      </p:sp>
      <p:sp>
        <p:nvSpPr>
          <p:cNvPr id="5" name="TextBox 4">
            <a:extLst>
              <a:ext uri="{FF2B5EF4-FFF2-40B4-BE49-F238E27FC236}">
                <a16:creationId xmlns:a16="http://schemas.microsoft.com/office/drawing/2014/main" id="{7EA51DEE-4B36-8844-9444-48364D4297AC}"/>
              </a:ext>
            </a:extLst>
          </p:cNvPr>
          <p:cNvSpPr txBox="1"/>
          <p:nvPr/>
        </p:nvSpPr>
        <p:spPr>
          <a:xfrm>
            <a:off x="645129" y="4255370"/>
            <a:ext cx="11319892" cy="400110"/>
          </a:xfrm>
          <a:prstGeom prst="rect">
            <a:avLst/>
          </a:prstGeom>
          <a:noFill/>
          <a:ln>
            <a:solidFill>
              <a:schemeClr val="accent1"/>
            </a:solidFill>
          </a:ln>
        </p:spPr>
        <p:txBody>
          <a:bodyPr wrap="square" rtlCol="0">
            <a:spAutoFit/>
          </a:bodyPr>
          <a:lstStyle/>
          <a:p>
            <a:r>
              <a:rPr lang="en-US" sz="2000" dirty="0" err="1">
                <a:latin typeface="Monaco" charset="0"/>
                <a:ea typeface="Monaco" charset="0"/>
                <a:cs typeface="Monaco" charset="0"/>
              </a:rPr>
              <a:t>df</a:t>
            </a:r>
            <a:r>
              <a:rPr lang="en-US" sz="2000" dirty="0">
                <a:latin typeface="Monaco" charset="0"/>
                <a:ea typeface="Monaco" charset="0"/>
                <a:cs typeface="Monaco" charset="0"/>
              </a:rPr>
              <a:t>[“</a:t>
            </a:r>
            <a:r>
              <a:rPr lang="en-US" sz="2000" dirty="0" err="1">
                <a:latin typeface="Monaco" charset="0"/>
                <a:ea typeface="Monaco" charset="0"/>
                <a:cs typeface="Monaco" charset="0"/>
              </a:rPr>
              <a:t>expires_at</a:t>
            </a:r>
            <a:r>
              <a:rPr lang="en-US" sz="2000" dirty="0">
                <a:latin typeface="Monaco" charset="0"/>
                <a:ea typeface="Monaco" charset="0"/>
                <a:cs typeface="Monaco" charset="0"/>
              </a:rPr>
              <a:t>"] = </a:t>
            </a:r>
            <a:r>
              <a:rPr lang="en-US" sz="2000" dirty="0" err="1">
                <a:latin typeface="Monaco" charset="0"/>
                <a:ea typeface="Monaco" charset="0"/>
                <a:cs typeface="Monaco" charset="0"/>
              </a:rPr>
              <a:t>df</a:t>
            </a:r>
            <a:r>
              <a:rPr lang="en-US" sz="2000" dirty="0">
                <a:latin typeface="Monaco" charset="0"/>
                <a:ea typeface="Monaco" charset="0"/>
                <a:cs typeface="Monaco" charset="0"/>
              </a:rPr>
              <a:t>[“created"]/(</a:t>
            </a:r>
            <a:r>
              <a:rPr lang="en-US" sz="2000" dirty="0" err="1">
                <a:latin typeface="Monaco" charset="0"/>
                <a:ea typeface="Monaco" charset="0"/>
                <a:cs typeface="Monaco" charset="0"/>
              </a:rPr>
              <a:t>df</a:t>
            </a:r>
            <a:r>
              <a:rPr lang="en-US" sz="2000" dirty="0">
                <a:latin typeface="Monaco" charset="0"/>
                <a:ea typeface="Monaco" charset="0"/>
                <a:cs typeface="Monaco" charset="0"/>
              </a:rPr>
              <a:t>[“</a:t>
            </a:r>
            <a:r>
              <a:rPr lang="en-US" sz="2000" dirty="0" err="1">
                <a:latin typeface="Monaco" charset="0"/>
                <a:ea typeface="Monaco" charset="0"/>
                <a:cs typeface="Monaco" charset="0"/>
              </a:rPr>
              <a:t>updated_at</a:t>
            </a:r>
            <a:r>
              <a:rPr lang="en-US" sz="2000" dirty="0">
                <a:latin typeface="Monaco" charset="0"/>
                <a:ea typeface="Monaco" charset="0"/>
                <a:cs typeface="Monaco" charset="0"/>
              </a:rPr>
              <a:t>"]+1)</a:t>
            </a:r>
          </a:p>
        </p:txBody>
      </p:sp>
    </p:spTree>
    <p:extLst>
      <p:ext uri="{BB962C8B-B14F-4D97-AF65-F5344CB8AC3E}">
        <p14:creationId xmlns:p14="http://schemas.microsoft.com/office/powerpoint/2010/main" val="6195911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BA1B31B-2A20-725E-5149-7E3750694EBD}"/>
              </a:ext>
            </a:extLst>
          </p:cNvPr>
          <p:cNvSpPr>
            <a:spLocks noGrp="1"/>
          </p:cNvSpPr>
          <p:nvPr>
            <p:ph type="title"/>
          </p:nvPr>
        </p:nvSpPr>
        <p:spPr>
          <a:xfrm>
            <a:off x="1097280" y="988906"/>
            <a:ext cx="10058400" cy="1450757"/>
          </a:xfrm>
        </p:spPr>
        <p:txBody>
          <a:bodyPr>
            <a:normAutofit fontScale="90000"/>
          </a:bodyPr>
          <a:lstStyle/>
          <a:p>
            <a:r>
              <a:rPr lang="es-SV" dirty="0"/>
              <a:t>Bibliografías recomendadas</a:t>
            </a:r>
            <a:br>
              <a:rPr lang="es-SV" dirty="0"/>
            </a:br>
            <a:br>
              <a:rPr lang="es-SV" dirty="0"/>
            </a:br>
            <a:endParaRPr lang="es-SV" dirty="0"/>
          </a:p>
        </p:txBody>
      </p:sp>
      <p:sp>
        <p:nvSpPr>
          <p:cNvPr id="3" name="Marcador de contenido 2">
            <a:extLst>
              <a:ext uri="{FF2B5EF4-FFF2-40B4-BE49-F238E27FC236}">
                <a16:creationId xmlns:a16="http://schemas.microsoft.com/office/drawing/2014/main" id="{BAB35819-0A09-FB26-860E-2DA9D5F1B5D0}"/>
              </a:ext>
            </a:extLst>
          </p:cNvPr>
          <p:cNvSpPr>
            <a:spLocks noGrp="1"/>
          </p:cNvSpPr>
          <p:nvPr>
            <p:ph idx="1"/>
          </p:nvPr>
        </p:nvSpPr>
        <p:spPr/>
        <p:txBody>
          <a:bodyPr/>
          <a:lstStyle/>
          <a:p>
            <a:r>
              <a:rPr lang="en-US" b="0" i="0" dirty="0">
                <a:solidFill>
                  <a:srgbClr val="0F1419"/>
                </a:solidFill>
                <a:effectLst/>
                <a:latin typeface="TwitterChirp"/>
              </a:rPr>
              <a:t>• Coursera - Machine Learning • Coursera - Deep Learning Specialization •</a:t>
            </a:r>
          </a:p>
          <a:p>
            <a:r>
              <a:rPr lang="en-US" dirty="0">
                <a:solidFill>
                  <a:srgbClr val="0F1419"/>
                </a:solidFill>
                <a:latin typeface="TwitterChirp"/>
              </a:rPr>
              <a:t>*</a:t>
            </a:r>
            <a:r>
              <a:rPr lang="en-US" b="0" i="0" dirty="0">
                <a:solidFill>
                  <a:srgbClr val="0F1419"/>
                </a:solidFill>
                <a:effectLst/>
                <a:latin typeface="TwitterChirp"/>
              </a:rPr>
              <a:t>Cornell Tech CS 5787 Applied Machine Learning.</a:t>
            </a:r>
          </a:p>
          <a:p>
            <a:endParaRPr lang="en-US" dirty="0">
              <a:solidFill>
                <a:srgbClr val="0F1419"/>
              </a:solidFill>
              <a:latin typeface="TwitterChirp"/>
            </a:endParaRPr>
          </a:p>
          <a:p>
            <a:r>
              <a:rPr lang="en-US" b="0" i="0" dirty="0">
                <a:solidFill>
                  <a:srgbClr val="0F1419"/>
                </a:solidFill>
                <a:effectLst/>
                <a:latin typeface="TwitterChirp"/>
              </a:rPr>
              <a:t>2-https://stanford.edu/~shervine/teaching/cs-229/cheatsheet-machine-learning-tips-and-tricks</a:t>
            </a:r>
          </a:p>
          <a:p>
            <a:endParaRPr lang="en-US" dirty="0">
              <a:solidFill>
                <a:srgbClr val="0F1419"/>
              </a:solidFill>
              <a:latin typeface="TwitterChirp"/>
            </a:endParaRPr>
          </a:p>
          <a:p>
            <a:r>
              <a:rPr lang="en-US" dirty="0">
                <a:solidFill>
                  <a:srgbClr val="0F1419"/>
                </a:solidFill>
                <a:latin typeface="TwitterChirp"/>
              </a:rPr>
              <a:t>3.Documentación </a:t>
            </a:r>
            <a:r>
              <a:rPr lang="en-US" dirty="0" err="1">
                <a:solidFill>
                  <a:srgbClr val="0F1419"/>
                </a:solidFill>
                <a:latin typeface="TwitterChirp"/>
              </a:rPr>
              <a:t>oficial</a:t>
            </a:r>
            <a:r>
              <a:rPr lang="en-US" dirty="0">
                <a:solidFill>
                  <a:srgbClr val="0F1419"/>
                </a:solidFill>
                <a:latin typeface="TwitterChirp"/>
              </a:rPr>
              <a:t>: </a:t>
            </a:r>
            <a:r>
              <a:rPr lang="en-US" dirty="0">
                <a:solidFill>
                  <a:srgbClr val="0F1419"/>
                </a:solidFill>
                <a:latin typeface="TwitterChirp"/>
                <a:hlinkClick r:id="rId2"/>
              </a:rPr>
              <a:t>https://scikit-learn.org/stable/index.html</a:t>
            </a:r>
            <a:endParaRPr lang="en-US" dirty="0">
              <a:solidFill>
                <a:srgbClr val="0F1419"/>
              </a:solidFill>
              <a:latin typeface="TwitterChirp"/>
            </a:endParaRPr>
          </a:p>
          <a:p>
            <a:endParaRPr lang="en-US" dirty="0">
              <a:solidFill>
                <a:srgbClr val="0F1419"/>
              </a:solidFill>
              <a:latin typeface="TwitterChirp"/>
            </a:endParaRPr>
          </a:p>
          <a:p>
            <a:r>
              <a:rPr lang="en-US" dirty="0" err="1">
                <a:solidFill>
                  <a:srgbClr val="0F1419"/>
                </a:solidFill>
                <a:latin typeface="TwitterChirp"/>
              </a:rPr>
              <a:t>Libros</a:t>
            </a:r>
            <a:r>
              <a:rPr lang="en-US" dirty="0">
                <a:solidFill>
                  <a:srgbClr val="0F1419"/>
                </a:solidFill>
                <a:latin typeface="TwitterChirp"/>
              </a:rPr>
              <a:t>: </a:t>
            </a:r>
          </a:p>
          <a:p>
            <a:r>
              <a:rPr lang="en-US" dirty="0">
                <a:solidFill>
                  <a:srgbClr val="0F1419"/>
                </a:solidFill>
                <a:latin typeface="TwitterChirp"/>
              </a:rPr>
              <a:t>https://www.amazon.com/-/es/Sebastian-Raschka/dp/17899557508(Phyton ML BOOK)</a:t>
            </a:r>
          </a:p>
          <a:p>
            <a:endParaRPr lang="en-US" dirty="0">
              <a:solidFill>
                <a:srgbClr val="0F1419"/>
              </a:solidFill>
              <a:latin typeface="TwitterChirp"/>
            </a:endParaRPr>
          </a:p>
          <a:p>
            <a:endParaRPr lang="en-US" dirty="0">
              <a:solidFill>
                <a:srgbClr val="0F1419"/>
              </a:solidFill>
              <a:latin typeface="TwitterChirp"/>
            </a:endParaRPr>
          </a:p>
          <a:p>
            <a:endParaRPr lang="es-SV" dirty="0"/>
          </a:p>
        </p:txBody>
      </p:sp>
    </p:spTree>
    <p:extLst>
      <p:ext uri="{BB962C8B-B14F-4D97-AF65-F5344CB8AC3E}">
        <p14:creationId xmlns:p14="http://schemas.microsoft.com/office/powerpoint/2010/main" val="37166445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AI in Business | Learning technology, Machine learning, Artificial  intelligence">
            <a:extLst>
              <a:ext uri="{FF2B5EF4-FFF2-40B4-BE49-F238E27FC236}">
                <a16:creationId xmlns:a16="http://schemas.microsoft.com/office/drawing/2014/main" id="{D51D442D-3FB5-0127-6F36-724B07DF5C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1282" y="678595"/>
            <a:ext cx="7150633" cy="5362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65072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20" name="Picture 4" descr="machine learning in construction industry for Sale OFF 60%">
            <a:extLst>
              <a:ext uri="{FF2B5EF4-FFF2-40B4-BE49-F238E27FC236}">
                <a16:creationId xmlns:a16="http://schemas.microsoft.com/office/drawing/2014/main" id="{549112FC-3121-BD74-8E2A-7506E5B283C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185109" y="1752729"/>
            <a:ext cx="7402626" cy="41639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02046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Machine learning GIF - Find on GIFER">
            <a:extLst>
              <a:ext uri="{FF2B5EF4-FFF2-40B4-BE49-F238E27FC236}">
                <a16:creationId xmlns:a16="http://schemas.microsoft.com/office/drawing/2014/main" id="{1081221A-6012-D3AB-D1A3-CC7183A080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1304" y="576302"/>
            <a:ext cx="11472688" cy="4956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46651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Robot, machine learning by Gemma Busquets on Dribbble">
            <a:extLst>
              <a:ext uri="{FF2B5EF4-FFF2-40B4-BE49-F238E27FC236}">
                <a16:creationId xmlns:a16="http://schemas.microsoft.com/office/drawing/2014/main" id="{2AEF6F0F-9175-F98A-6EF4-8A85F1137C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0251" y="-342902"/>
            <a:ext cx="8402492" cy="63018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5424429"/>
      </p:ext>
    </p:extLst>
  </p:cSld>
  <p:clrMapOvr>
    <a:masterClrMapping/>
  </p:clrMapOvr>
</p:sld>
</file>

<file path=ppt/theme/theme1.xml><?xml version="1.0" encoding="utf-8"?>
<a:theme xmlns:a="http://schemas.openxmlformats.org/drawingml/2006/main" name="Retrospección">
  <a:themeElements>
    <a:clrScheme name="Retrospección">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ción">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ción">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3197</TotalTime>
  <Words>1509</Words>
  <Application>Microsoft Office PowerPoint</Application>
  <PresentationFormat>Panorámica</PresentationFormat>
  <Paragraphs>203</Paragraphs>
  <Slides>51</Slides>
  <Notes>1</Notes>
  <HiddenSlides>0</HiddenSlides>
  <MMClips>0</MMClips>
  <ScaleCrop>false</ScaleCrop>
  <HeadingPairs>
    <vt:vector size="6" baseType="variant">
      <vt:variant>
        <vt:lpstr>Fuentes usadas</vt:lpstr>
      </vt:variant>
      <vt:variant>
        <vt:i4>12</vt:i4>
      </vt:variant>
      <vt:variant>
        <vt:lpstr>Tema</vt:lpstr>
      </vt:variant>
      <vt:variant>
        <vt:i4>1</vt:i4>
      </vt:variant>
      <vt:variant>
        <vt:lpstr>Títulos de diapositiva</vt:lpstr>
      </vt:variant>
      <vt:variant>
        <vt:i4>51</vt:i4>
      </vt:variant>
    </vt:vector>
  </HeadingPairs>
  <TitlesOfParts>
    <vt:vector size="64" baseType="lpstr">
      <vt:lpstr>-apple-system</vt:lpstr>
      <vt:lpstr>Arial</vt:lpstr>
      <vt:lpstr>Calibri</vt:lpstr>
      <vt:lpstr>Calibri Light</vt:lpstr>
      <vt:lpstr>charter</vt:lpstr>
      <vt:lpstr>KaTeX_Main</vt:lpstr>
      <vt:lpstr>KaTeX_Math</vt:lpstr>
      <vt:lpstr>Lato</vt:lpstr>
      <vt:lpstr>medium-content-sans-serif-font</vt:lpstr>
      <vt:lpstr>Monaco</vt:lpstr>
      <vt:lpstr>Roboto</vt:lpstr>
      <vt:lpstr>TwitterChirp</vt:lpstr>
      <vt:lpstr>Retrospección</vt:lpstr>
      <vt:lpstr>“ </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Preguntas para modelar</vt:lpstr>
      <vt:lpstr>Fases del modelado en machine learning</vt:lpstr>
      <vt:lpstr>Preguntas para modelar</vt:lpstr>
      <vt:lpstr>Algoritmos supervisados </vt:lpstr>
      <vt:lpstr>Entender el tipo de modelo Supervisado</vt:lpstr>
      <vt:lpstr>Fase 1</vt:lpstr>
      <vt:lpstr>Fase 2 </vt:lpstr>
      <vt:lpstr>Clasificación</vt:lpstr>
      <vt:lpstr> </vt:lpstr>
      <vt:lpstr>Regresión Lineal</vt:lpstr>
      <vt:lpstr>Presentación de PowerPoint</vt:lpstr>
      <vt:lpstr>INTUICIÓN</vt:lpstr>
      <vt:lpstr>INTUICION MATEMÁTICA</vt:lpstr>
      <vt:lpstr>Predicción</vt:lpstr>
      <vt:lpstr>Función gradiente</vt:lpstr>
      <vt:lpstr>  Función gradiente</vt:lpstr>
      <vt:lpstr>Gradiente descendiente idea general </vt:lpstr>
      <vt:lpstr>La vida es blanca o negra </vt:lpstr>
      <vt:lpstr>Regresión logistica</vt:lpstr>
      <vt:lpstr>Ecuación general </vt:lpstr>
      <vt:lpstr>SVP (Support Vector Machine)</vt:lpstr>
      <vt:lpstr>INTUICION </vt:lpstr>
      <vt:lpstr>Presentación de PowerPoint</vt:lpstr>
      <vt:lpstr>MAQUINAS DE VECTOR SOPORTE</vt:lpstr>
      <vt:lpstr>Definición matemática del SVM(Maquina de vector soporte)</vt:lpstr>
      <vt:lpstr>Naive Bayes</vt:lpstr>
      <vt:lpstr>Classificación por probabilidad de spam </vt:lpstr>
      <vt:lpstr>Overfitting (Sobreajuste)</vt:lpstr>
      <vt:lpstr>Presentación de PowerPoint</vt:lpstr>
      <vt:lpstr>Cross validation(Validación cruzada)</vt:lpstr>
      <vt:lpstr>Clasificación métricas </vt:lpstr>
      <vt:lpstr>Clasificación  metricas </vt:lpstr>
      <vt:lpstr>Clasificación metricas</vt:lpstr>
      <vt:lpstr>Regresión métricas </vt:lpstr>
      <vt:lpstr>Al final del modelado que podríamos concluir.</vt:lpstr>
      <vt:lpstr>Feature Engineering</vt:lpstr>
      <vt:lpstr>Feature Engineering</vt:lpstr>
      <vt:lpstr>Derivar columnas numéricas </vt:lpstr>
      <vt:lpstr>Derivar columnas númericas</vt:lpstr>
      <vt:lpstr>Bibliografías recomendadas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Feature Engineering</dc:title>
  <dc:creator>Napoleon Perez</dc:creator>
  <cp:lastModifiedBy>Napoleon Perez</cp:lastModifiedBy>
  <cp:revision>5</cp:revision>
  <dcterms:created xsi:type="dcterms:W3CDTF">2022-05-05T04:15:29Z</dcterms:created>
  <dcterms:modified xsi:type="dcterms:W3CDTF">2022-05-07T21:22:12Z</dcterms:modified>
</cp:coreProperties>
</file>